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61" r:id="rId5"/>
    <p:sldId id="320" r:id="rId6"/>
    <p:sldId id="319" r:id="rId7"/>
    <p:sldId id="267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273" r:id="rId19"/>
    <p:sldId id="268" r:id="rId20"/>
    <p:sldId id="269" r:id="rId21"/>
    <p:sldId id="270" r:id="rId22"/>
    <p:sldId id="271" r:id="rId23"/>
    <p:sldId id="272" r:id="rId24"/>
    <p:sldId id="298" r:id="rId25"/>
    <p:sldId id="299" r:id="rId26"/>
    <p:sldId id="300" r:id="rId27"/>
    <p:sldId id="318" r:id="rId28"/>
    <p:sldId id="317" r:id="rId29"/>
    <p:sldId id="316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80" r:id="rId45"/>
    <p:sldId id="311" r:id="rId46"/>
    <p:sldId id="312" r:id="rId47"/>
    <p:sldId id="313" r:id="rId48"/>
    <p:sldId id="314" r:id="rId49"/>
    <p:sldId id="315" r:id="rId50"/>
    <p:sldId id="259" r:id="rId51"/>
    <p:sldId id="274" r:id="rId52"/>
    <p:sldId id="276" r:id="rId53"/>
    <p:sldId id="275" r:id="rId54"/>
    <p:sldId id="260" r:id="rId55"/>
    <p:sldId id="279" r:id="rId56"/>
    <p:sldId id="262" r:id="rId57"/>
  </p:sldIdLst>
  <p:sldSz cx="18288000" cy="10287000"/>
  <p:notesSz cx="10287000" cy="18288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나눔명조" panose="02020603020101020101" pitchFamily="18" charset="-12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irGX8oFMMsOpDq1SIuY/CvtWAW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251"/>
    <a:srgbClr val="B8C2BA"/>
    <a:srgbClr val="A09997"/>
    <a:srgbClr val="C3AE9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D8C736-3BDC-4737-999B-5B7DE43CBF2E}">
  <a:tblStyle styleId="{C5D8C736-3BDC-4737-999B-5B7DE43CBF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67" autoAdjust="0"/>
  </p:normalViewPr>
  <p:slideViewPr>
    <p:cSldViewPr snapToGrid="0">
      <p:cViewPr varScale="1">
        <p:scale>
          <a:sx n="78" d="100"/>
          <a:sy n="78" d="100"/>
        </p:scale>
        <p:origin x="5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900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5489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9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42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31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94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4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592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744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09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8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862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08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798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31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985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0562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595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7171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94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261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668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275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282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461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70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817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10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890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23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369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463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370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859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958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91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1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21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32087" y="-404762"/>
            <a:ext cx="8321318" cy="1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732" y="1566667"/>
            <a:ext cx="15732250" cy="7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390476" y="5090998"/>
            <a:ext cx="2044444" cy="14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21450" y="201116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421450" y="2287818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421450" y="2572937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6314C2-29AC-4942-8B28-6B7D5497FEB9}"/>
              </a:ext>
            </a:extLst>
          </p:cNvPr>
          <p:cNvSpPr txBox="1"/>
          <p:nvPr/>
        </p:nvSpPr>
        <p:spPr>
          <a:xfrm>
            <a:off x="2612571" y="3338286"/>
            <a:ext cx="57779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나를</a:t>
            </a:r>
            <a:endParaRPr lang="en-US" altLang="ko-KR" sz="80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80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막아조</a:t>
            </a:r>
            <a:endParaRPr lang="en-US" altLang="ko-KR" sz="80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8CE28-7E61-4826-A8B7-119923EF7337}"/>
              </a:ext>
            </a:extLst>
          </p:cNvPr>
          <p:cNvSpPr txBox="1"/>
          <p:nvPr/>
        </p:nvSpPr>
        <p:spPr>
          <a:xfrm>
            <a:off x="2815771" y="5892831"/>
            <a:ext cx="577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구매 관련 고민의 모든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1B96B3-F587-4DFB-A6E3-B4D53221D8DC}"/>
              </a:ext>
            </a:extLst>
          </p:cNvPr>
          <p:cNvSpPr txBox="1"/>
          <p:nvPr/>
        </p:nvSpPr>
        <p:spPr>
          <a:xfrm>
            <a:off x="10375953" y="8171794"/>
            <a:ext cx="6633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이건못참조</a:t>
            </a:r>
            <a:r>
              <a:rPr lang="en-US" altLang="ko-KR" sz="2000" b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이다영</a:t>
            </a:r>
            <a:r>
              <a:rPr lang="en-US" altLang="ko-KR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김나은</a:t>
            </a:r>
            <a:r>
              <a:rPr lang="en-US" altLang="ko-KR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김성호</a:t>
            </a:r>
            <a:r>
              <a:rPr lang="en-US" altLang="ko-KR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여도희</a:t>
            </a:r>
            <a:r>
              <a:rPr lang="en-US" altLang="ko-KR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유지원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864199419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글 조회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글 조회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작성한 글 전체 리스트 조회가능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선택하고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작성된 글을 모아볼 수 있음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선택해서 개별 삭제나 일괄 삭제가 가능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8D5E192-EF09-4154-90BE-BDA701E9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4" y="2097791"/>
            <a:ext cx="12522395" cy="681539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7B2F9F7-9D1B-4D57-9EF0-E8C757DC57BA}"/>
              </a:ext>
            </a:extLst>
          </p:cNvPr>
          <p:cNvSpPr/>
          <p:nvPr/>
        </p:nvSpPr>
        <p:spPr>
          <a:xfrm>
            <a:off x="5898774" y="209779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6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007755531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댓글 조회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작성한 댓글 전체 리스트 조회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선택하고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작성된 댓글을 모아볼 수 있음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선택해서 개별 삭제나 일괄 삭제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86AF9B9-B4DA-4B7D-93B6-897F4926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26" y="1780555"/>
            <a:ext cx="12585428" cy="661328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3EABB54-68A3-4215-AAC6-8FB074BC8B82}"/>
              </a:ext>
            </a:extLst>
          </p:cNvPr>
          <p:cNvSpPr/>
          <p:nvPr/>
        </p:nvSpPr>
        <p:spPr>
          <a:xfrm>
            <a:off x="5768147" y="178055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4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332046332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스크랩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스크랩</a:t>
                      </a: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 게시판에서 스크랩한 글을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모아서 리스트로 조회 가능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드롭다운에서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게시판을 선택할 수 있음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스크랩 해제 가능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7556C0-2D78-4C1D-82FB-9F3F454B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5" y="1721818"/>
            <a:ext cx="12214003" cy="62751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5360948-E12D-4DE4-AF61-98BC31E94F34}"/>
              </a:ext>
            </a:extLst>
          </p:cNvPr>
          <p:cNvSpPr/>
          <p:nvPr/>
        </p:nvSpPr>
        <p:spPr>
          <a:xfrm>
            <a:off x="5710088" y="1586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0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50995827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미니가계부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달력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이번달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달력이 표시됨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 내역이 있으면 노출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그래프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지난달과 비교해서 지출이 얼마나 늘었는지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가입할 때 기입한 한달 지출 가능금액이 얼마나 남았는지 등의 상세 정보 제공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체크리스트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체크리스트 게시판으로 이동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6E49F6B-A6EC-4D24-B766-AB098251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9" y="1510396"/>
            <a:ext cx="12715864" cy="726620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1A85321-5440-45F5-A97A-D9AD4A31AFF5}"/>
              </a:ext>
            </a:extLst>
          </p:cNvPr>
          <p:cNvSpPr/>
          <p:nvPr/>
        </p:nvSpPr>
        <p:spPr>
          <a:xfrm>
            <a:off x="949403" y="200731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11488DA-B611-4EBE-B7EE-19D1501BB01E}"/>
              </a:ext>
            </a:extLst>
          </p:cNvPr>
          <p:cNvSpPr/>
          <p:nvPr/>
        </p:nvSpPr>
        <p:spPr>
          <a:xfrm>
            <a:off x="7161517" y="210891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659C79-2AB6-4C02-95D5-C8AFA3E7B77A}"/>
              </a:ext>
            </a:extLst>
          </p:cNvPr>
          <p:cNvSpPr/>
          <p:nvPr/>
        </p:nvSpPr>
        <p:spPr>
          <a:xfrm>
            <a:off x="10978774" y="731954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0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31628244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 체크하기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질문글에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올렸던 상품들의 상품명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리스트로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결제하지 않은 상품은 미결제로 상태가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표시되고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결제로 상태 변경이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결제한 상품은 후기 작성하기 버튼을 통해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 작성 게시판으로 이동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DEADLINE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은 투표 마감일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8596483-CD6D-4B74-B6CF-81B799766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6" y="1022484"/>
            <a:ext cx="12506173" cy="6630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C941B2-BD13-4BC4-B971-6CB1928F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35" y="7754094"/>
            <a:ext cx="4362693" cy="237479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912AF9E-0242-4FF6-B03F-E3F42C9591BC}"/>
              </a:ext>
            </a:extLst>
          </p:cNvPr>
          <p:cNvSpPr/>
          <p:nvPr/>
        </p:nvSpPr>
        <p:spPr>
          <a:xfrm>
            <a:off x="5826203" y="9209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5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413203845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</a:t>
                      </a:r>
                      <a:endParaRPr sz="1800" b="1" u="none" strike="noStrike" cap="none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게시판에서 작성자 닉네임 클릭으로 보내는 경우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닉네임이 상단에 보이는 형태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 보내기 메뉴로 직접 들어올 경우 닉네임을 입력해서 보낼 수 있음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B90BFB2-E742-4D01-8C64-9625D9F1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6" y="2481338"/>
            <a:ext cx="12901567" cy="549080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211CF5A-918A-47B9-A2FC-FBA4C805EA01}"/>
              </a:ext>
            </a:extLst>
          </p:cNvPr>
          <p:cNvSpPr/>
          <p:nvPr/>
        </p:nvSpPr>
        <p:spPr>
          <a:xfrm>
            <a:off x="6426395" y="258789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9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735773093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받은 </a:t>
                      </a:r>
                      <a:r>
                        <a:rPr lang="ko-KR" altLang="en-US" sz="2300" u="none" strike="noStrike" cap="none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받은 </a:t>
                      </a:r>
                      <a:r>
                        <a:rPr lang="ko-KR" altLang="en-US" sz="1800" b="1" u="none" strike="noStrike" cap="none" err="1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lang="ko-KR" altLang="en-US" sz="1800" b="1" u="none" strike="noStrike" cap="none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쪽지를 보낸 사람의 이름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 등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체크박스를 통해 일괄 또는 개별 삭제 가능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98B80DB-DA3C-4242-9876-4BC1453D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" y="2255558"/>
            <a:ext cx="12787208" cy="617822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3FBC0E0-B475-4739-A832-1EA4DB0A8B0C}"/>
              </a:ext>
            </a:extLst>
          </p:cNvPr>
          <p:cNvSpPr/>
          <p:nvPr/>
        </p:nvSpPr>
        <p:spPr>
          <a:xfrm>
            <a:off x="5681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36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187182732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보낸 </a:t>
                      </a:r>
                      <a:r>
                        <a:rPr lang="ko-KR" altLang="en-US" sz="2300" u="none" strike="noStrike" cap="none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보낸 </a:t>
                      </a:r>
                      <a:r>
                        <a:rPr lang="ko-KR" altLang="en-US" sz="1800" b="1" u="none" strike="noStrike" cap="none" err="1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쪽지함</a:t>
                      </a:r>
                      <a:endParaRPr lang="ko-KR" altLang="en-US" sz="1800" b="1" u="none" strike="noStrike" cap="none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내가 보낸 쪽지의 상태가 보임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상대가 읽었는지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읽지 않았는지 확인 가능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체크박스를 통해 일괄 또는 개별 삭제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D23AE02-C4E1-4D2F-A5BE-23210700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5" y="2101984"/>
            <a:ext cx="12485349" cy="627283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5AB24CD-8D22-4BC8-B2F2-A02382DB21D9}"/>
              </a:ext>
            </a:extLst>
          </p:cNvPr>
          <p:cNvSpPr/>
          <p:nvPr/>
        </p:nvSpPr>
        <p:spPr>
          <a:xfrm>
            <a:off x="5681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1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337440254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게시글의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 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 순으로 게시글 정렬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849A2A5-427D-48DD-AF72-0FFCF960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57" y="1146628"/>
            <a:ext cx="12741087" cy="890814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203F346-F2DE-4DFA-B7CD-29EAE5329978}"/>
              </a:ext>
            </a:extLst>
          </p:cNvPr>
          <p:cNvSpPr/>
          <p:nvPr/>
        </p:nvSpPr>
        <p:spPr>
          <a:xfrm>
            <a:off x="5927803" y="23475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8DAAFBE-4BD5-4820-8A7F-613771F77EE4}"/>
              </a:ext>
            </a:extLst>
          </p:cNvPr>
          <p:cNvSpPr/>
          <p:nvPr/>
        </p:nvSpPr>
        <p:spPr>
          <a:xfrm>
            <a:off x="12412373" y="28450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14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62987598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 페이지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신고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게시글이나 욕설 등을 한 작성자를 신고할 수 있는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물품 정보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구매가 고민되는 상품의 브랜드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상품명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 고민 이유 등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추천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비추천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투표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thumb up/down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버튼을 클릭하여 해당 상품 구매를 추천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비추천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할 수 있음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기간 설정을 통해 해당 기간 내에만 투표를 진행하며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퍼센티지 바로 투표 진행 상황 조회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대한 의견을 나눌 수 있는 댓글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작성자 옆 신고 버튼을 클릭하면 부적절한 댓글 작성자 신고 가능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0EEC603-1AD0-4DD1-A095-D8C13667B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6" b="9640"/>
          <a:stretch/>
        </p:blipFill>
        <p:spPr>
          <a:xfrm>
            <a:off x="3172082" y="841827"/>
            <a:ext cx="6987918" cy="932393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E6DCF1A-E8FB-43F5-8809-0CF9F1EAB316}"/>
              </a:ext>
            </a:extLst>
          </p:cNvPr>
          <p:cNvSpPr/>
          <p:nvPr/>
        </p:nvSpPr>
        <p:spPr>
          <a:xfrm>
            <a:off x="8250090" y="84182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8F07F0-CFA1-46E1-87C3-502E71C6FD27}"/>
              </a:ext>
            </a:extLst>
          </p:cNvPr>
          <p:cNvSpPr/>
          <p:nvPr/>
        </p:nvSpPr>
        <p:spPr>
          <a:xfrm>
            <a:off x="5436311" y="21298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CBAD46-A059-46AB-B6E5-16CEDC313D28}"/>
              </a:ext>
            </a:extLst>
          </p:cNvPr>
          <p:cNvSpPr/>
          <p:nvPr/>
        </p:nvSpPr>
        <p:spPr>
          <a:xfrm>
            <a:off x="4171576" y="500625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8E323-1761-4E30-A14B-80F08F322337}"/>
              </a:ext>
            </a:extLst>
          </p:cNvPr>
          <p:cNvSpPr/>
          <p:nvPr/>
        </p:nvSpPr>
        <p:spPr>
          <a:xfrm>
            <a:off x="3344261" y="6324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77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9144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1048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5397" y="3698501"/>
            <a:ext cx="3193651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4159545" y="-358047"/>
            <a:ext cx="5512467" cy="110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0587" y="914076"/>
            <a:ext cx="4245880" cy="194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02254" y="3632417"/>
            <a:ext cx="1559467" cy="24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50916" y="3632417"/>
            <a:ext cx="1458449" cy="24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79488" y="3632417"/>
            <a:ext cx="1480897" cy="2413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22" name="Google Shape;122;p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EA0C69-4ED2-4D1C-8EFF-E32948C89FDA}"/>
              </a:ext>
            </a:extLst>
          </p:cNvPr>
          <p:cNvSpPr txBox="1"/>
          <p:nvPr/>
        </p:nvSpPr>
        <p:spPr>
          <a:xfrm>
            <a:off x="4825396" y="553176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기획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7695A-2DB8-4C23-B037-B1E81EF1ADAD}"/>
              </a:ext>
            </a:extLst>
          </p:cNvPr>
          <p:cNvSpPr txBox="1"/>
          <p:nvPr/>
        </p:nvSpPr>
        <p:spPr>
          <a:xfrm>
            <a:off x="9171047" y="552335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A88E3-1FC2-4576-AFC6-5783255D782B}"/>
              </a:ext>
            </a:extLst>
          </p:cNvPr>
          <p:cNvSpPr txBox="1"/>
          <p:nvPr/>
        </p:nvSpPr>
        <p:spPr>
          <a:xfrm>
            <a:off x="13516698" y="5531767"/>
            <a:ext cx="319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7011F-22BF-4086-841B-B1F6F8B5BB07}"/>
              </a:ext>
            </a:extLst>
          </p:cNvPr>
          <p:cNvSpPr txBox="1"/>
          <p:nvPr/>
        </p:nvSpPr>
        <p:spPr>
          <a:xfrm>
            <a:off x="4825396" y="7092688"/>
            <a:ext cx="3193651" cy="170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배경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스토리보드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요구사항 정의서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9A4414-BF01-4919-9C95-320A1C7B4B08}"/>
              </a:ext>
            </a:extLst>
          </p:cNvPr>
          <p:cNvSpPr txBox="1"/>
          <p:nvPr/>
        </p:nvSpPr>
        <p:spPr>
          <a:xfrm>
            <a:off x="9171047" y="7092688"/>
            <a:ext cx="3193651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ER</a:t>
            </a: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71430-5981-4763-8243-ECE435A04763}"/>
              </a:ext>
            </a:extLst>
          </p:cNvPr>
          <p:cNvSpPr txBox="1"/>
          <p:nvPr/>
        </p:nvSpPr>
        <p:spPr>
          <a:xfrm>
            <a:off x="13516698" y="7092688"/>
            <a:ext cx="3193651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환경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소개 및 소감</a:t>
            </a:r>
            <a:endParaRPr lang="en-US" altLang="ko-KR" sz="18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71105213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2300" u="none" strike="noStrike" cap="none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수정창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상품 정보 입력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구매가 고민되는 상품에 대한 정보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브랜드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상품명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입력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내용 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게시글의 제목과 구매 고민 이유 작성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투표 기간 설정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en-US" altLang="ko-KR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Datepicker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를 이용하여 투표 활성화 기간 설정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투표 기간 내에 결제 확인 버튼 생성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–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내가 작성한 글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게시글 에서 확인 가능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2276A33-7E76-4882-BFD9-6B6B4DF77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17646"/>
          <a:stretch/>
        </p:blipFill>
        <p:spPr>
          <a:xfrm>
            <a:off x="1048247" y="899884"/>
            <a:ext cx="11274382" cy="92387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78270AA-6217-498C-9F0D-ADD20A8BCD6E}"/>
              </a:ext>
            </a:extLst>
          </p:cNvPr>
          <p:cNvSpPr/>
          <p:nvPr/>
        </p:nvSpPr>
        <p:spPr>
          <a:xfrm>
            <a:off x="4766661" y="33490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FADCA5-AB97-484C-953F-7B50D8F017D9}"/>
              </a:ext>
            </a:extLst>
          </p:cNvPr>
          <p:cNvSpPr/>
          <p:nvPr/>
        </p:nvSpPr>
        <p:spPr>
          <a:xfrm>
            <a:off x="4011918" y="615028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D2863A-37EB-4357-9218-D031671EE44A}"/>
              </a:ext>
            </a:extLst>
          </p:cNvPr>
          <p:cNvSpPr/>
          <p:nvPr/>
        </p:nvSpPr>
        <p:spPr>
          <a:xfrm>
            <a:off x="9004833" y="77323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971651294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후기글의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 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 순으로 게시글 정렬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F5F24E2-A948-436B-A256-C5E39374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3" y="1185696"/>
            <a:ext cx="12864729" cy="889810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36EDB6D-7DAA-4830-BC75-2E3FDB31EED0}"/>
              </a:ext>
            </a:extLst>
          </p:cNvPr>
          <p:cNvSpPr/>
          <p:nvPr/>
        </p:nvSpPr>
        <p:spPr>
          <a:xfrm>
            <a:off x="6104989" y="24346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7843DE7-8823-4EB5-B5E2-84AFBAD36A2F}"/>
              </a:ext>
            </a:extLst>
          </p:cNvPr>
          <p:cNvSpPr/>
          <p:nvPr/>
        </p:nvSpPr>
        <p:spPr>
          <a:xfrm>
            <a:off x="12537353" y="27974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3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838238028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상세페이지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신고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게시글이나 욕설 등을 한 작성자를 신고할 수 있는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물품 정보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입력했던 정보 불러오기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후기의 질문 게시글 링크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 구매에 대한 고민을 올렸던 질문 게시글 링크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게시글에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대한 의견을 나눌 수 있는 댓글 기능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작성자 옆 신고 버튼을 클릭하면 부적절한 댓글 작성자 신고 가능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261218-F540-44F4-916E-13279E338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5" b="10418"/>
          <a:stretch/>
        </p:blipFill>
        <p:spPr>
          <a:xfrm>
            <a:off x="3358600" y="856341"/>
            <a:ext cx="7019113" cy="928015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289427A-761E-4FA9-9F05-6E9775EBC69F}"/>
              </a:ext>
            </a:extLst>
          </p:cNvPr>
          <p:cNvSpPr/>
          <p:nvPr/>
        </p:nvSpPr>
        <p:spPr>
          <a:xfrm>
            <a:off x="8438775" y="8563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2C59C0E-8C16-4F1B-AEBE-2D82682B21C0}"/>
              </a:ext>
            </a:extLst>
          </p:cNvPr>
          <p:cNvSpPr/>
          <p:nvPr/>
        </p:nvSpPr>
        <p:spPr>
          <a:xfrm>
            <a:off x="5419804" y="20427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E3C9A8-4433-44B6-B978-57F6E54E9AB4}"/>
              </a:ext>
            </a:extLst>
          </p:cNvPr>
          <p:cNvSpPr/>
          <p:nvPr/>
        </p:nvSpPr>
        <p:spPr>
          <a:xfrm>
            <a:off x="5930792" y="559207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78FB69F-DFCD-4999-BD38-B8C6A5797E29}"/>
              </a:ext>
            </a:extLst>
          </p:cNvPr>
          <p:cNvSpPr/>
          <p:nvPr/>
        </p:nvSpPr>
        <p:spPr>
          <a:xfrm>
            <a:off x="3561975" y="644057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7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76141338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작성창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여도희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내용 작성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후기글의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제목과 상품 후기 작성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 질문 게시글 링크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해당 상품에 대해 고민하며 업로드했던 질문 게시글 자동 연결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A01DD4C-4C81-44EC-A9BA-0EE9BA826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7" b="19068"/>
          <a:stretch/>
        </p:blipFill>
        <p:spPr>
          <a:xfrm>
            <a:off x="468640" y="1132116"/>
            <a:ext cx="12347475" cy="86102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14E9966-12B7-4A46-B7EC-FD0A9C1FD46B}"/>
              </a:ext>
            </a:extLst>
          </p:cNvPr>
          <p:cNvSpPr/>
          <p:nvPr/>
        </p:nvSpPr>
        <p:spPr>
          <a:xfrm>
            <a:off x="3736147" y="65712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148039-2AAB-4835-94BF-7ABA844CC198}"/>
              </a:ext>
            </a:extLst>
          </p:cNvPr>
          <p:cNvSpPr/>
          <p:nvPr/>
        </p:nvSpPr>
        <p:spPr>
          <a:xfrm>
            <a:off x="1109061" y="14331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48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목록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 게시글 목록을 게시판 번호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조회수별로 나열해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정리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게시글을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최신순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조회순으로 정리해서 목록 표시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검색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게시글을 제목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작성자를 기준으로 검색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글쓰기 버튼을 통해 게시글 작성 페이지로 이동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1F55747-89DF-4FAC-9FA1-A5FCB8A0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" y="2474259"/>
            <a:ext cx="13230921" cy="5015752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9CEDF14-D7F4-4322-B498-550CFF02E094}"/>
              </a:ext>
            </a:extLst>
          </p:cNvPr>
          <p:cNvSpPr/>
          <p:nvPr/>
        </p:nvSpPr>
        <p:spPr>
          <a:xfrm>
            <a:off x="2255690" y="390057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D00A3F-6EA0-481C-81FF-1F02459BCF1A}"/>
              </a:ext>
            </a:extLst>
          </p:cNvPr>
          <p:cNvSpPr/>
          <p:nvPr/>
        </p:nvSpPr>
        <p:spPr>
          <a:xfrm>
            <a:off x="11563042" y="355114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E257C2-8B29-4095-8AFF-3DCB1BF2720D}"/>
              </a:ext>
            </a:extLst>
          </p:cNvPr>
          <p:cNvSpPr/>
          <p:nvPr/>
        </p:nvSpPr>
        <p:spPr>
          <a:xfrm>
            <a:off x="4911804" y="64115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C7D1DB0-8615-4DF9-8DC4-A893C9DC5BA6}"/>
              </a:ext>
            </a:extLst>
          </p:cNvPr>
          <p:cNvSpPr/>
          <p:nvPr/>
        </p:nvSpPr>
        <p:spPr>
          <a:xfrm>
            <a:off x="11563042" y="552057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80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상세 페이지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상세정보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제목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신고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 버튼을 통해 게시글 신고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댓글 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댓글을 작성할 수 있으며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작성자만 보기 버튼을 클릭해 비밀 댓글 작성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댓글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작성된 댓글과 정보를 표시해주며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수정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신고가 가능하고 댓글을 클릭하면 댓글 작성이 표시되어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대댓글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작성이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DE0B568-DFDF-49AC-B77D-A5C28F078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12" y="858652"/>
            <a:ext cx="10421470" cy="92735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355FEA-BA2C-464A-8E8C-A22F5133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706" y="1906478"/>
            <a:ext cx="10653992" cy="3088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B33429A-D732-447E-8E3E-E1A0DB386F1F}"/>
              </a:ext>
            </a:extLst>
          </p:cNvPr>
          <p:cNvSpPr/>
          <p:nvPr/>
        </p:nvSpPr>
        <p:spPr>
          <a:xfrm>
            <a:off x="1035424" y="785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AEA59E-99AC-4B97-8A1F-8A539D242469}"/>
              </a:ext>
            </a:extLst>
          </p:cNvPr>
          <p:cNvSpPr/>
          <p:nvPr/>
        </p:nvSpPr>
        <p:spPr>
          <a:xfrm>
            <a:off x="9904718" y="85865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48C36D-AA1B-4B0C-AC58-D56D800B39A0}"/>
              </a:ext>
            </a:extLst>
          </p:cNvPr>
          <p:cNvSpPr/>
          <p:nvPr/>
        </p:nvSpPr>
        <p:spPr>
          <a:xfrm>
            <a:off x="2232212" y="165770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1477C5-D97B-4067-A2B9-9554B1ED4AEE}"/>
              </a:ext>
            </a:extLst>
          </p:cNvPr>
          <p:cNvSpPr/>
          <p:nvPr/>
        </p:nvSpPr>
        <p:spPr>
          <a:xfrm>
            <a:off x="1035424" y="691954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 페이지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게시글 작성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 제목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사진을 입력하여 거래 게시글 작성 가능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2A93AC-040E-495A-8674-C46DDA07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95374"/>
            <a:ext cx="12458981" cy="865506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36AE08B-2728-419D-8CC0-ECBA043BFF41}"/>
              </a:ext>
            </a:extLst>
          </p:cNvPr>
          <p:cNvSpPr/>
          <p:nvPr/>
        </p:nvSpPr>
        <p:spPr>
          <a:xfrm>
            <a:off x="235043" y="15492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5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5155966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1:1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문의하기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이다영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문의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목록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-문의 목록 선택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2.글쓰기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-문의 제목, 내용 입력 후 글쓰기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3.문의내역 페이지로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-글쓰기 완료 시 내가 쓴 문의내역 페이지로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4.게시글 수정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-수정 버튼 클릭 시 수정한 내용 반영 후 내가 쓴 문의내역 페이지로 이동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47EC897-9D28-4CCB-9672-5953BCCE4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t="11063" b="18469"/>
          <a:stretch/>
        </p:blipFill>
        <p:spPr>
          <a:xfrm>
            <a:off x="107576" y="1770193"/>
            <a:ext cx="13124330" cy="675058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F613AC7-6D5A-4E14-985E-052945B1D072}"/>
              </a:ext>
            </a:extLst>
          </p:cNvPr>
          <p:cNvSpPr/>
          <p:nvPr/>
        </p:nvSpPr>
        <p:spPr>
          <a:xfrm>
            <a:off x="4991206" y="29101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A878A8D-1C55-46E3-A952-6F863BC9B81C}"/>
              </a:ext>
            </a:extLst>
          </p:cNvPr>
          <p:cNvSpPr/>
          <p:nvPr/>
        </p:nvSpPr>
        <p:spPr>
          <a:xfrm>
            <a:off x="9899382" y="410697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3E6CBB-13C9-4B97-BFF0-7B84FA43B8BC}"/>
              </a:ext>
            </a:extLst>
          </p:cNvPr>
          <p:cNvSpPr/>
          <p:nvPr/>
        </p:nvSpPr>
        <p:spPr>
          <a:xfrm>
            <a:off x="9899382" y="68931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F86016-C57E-42E6-B3EA-82847D30DC64}"/>
              </a:ext>
            </a:extLst>
          </p:cNvPr>
          <p:cNvSpPr/>
          <p:nvPr/>
        </p:nvSpPr>
        <p:spPr>
          <a:xfrm>
            <a:off x="6158753" y="767044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9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699332746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내가 쓴 문의내역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이다영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내가 쓴 문의내역</a:t>
                      </a:r>
                      <a:endParaRPr lang="ko-KR" altLang="en-US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 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내가 쓴 문의내역 모아보기</a:t>
                      </a: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2.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상세 페이지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 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문의 제목 클릭 시 상세 페이지로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3.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관리자 답변여부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 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관리자 답변여부 확인 가능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4.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글쓰기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 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글쓰기 버튼 클릭 시 문의 글쓰기 페이지로 이동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5DD5E27-C930-4780-AF35-FEED5386B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" t="10260" r="416" b="16080"/>
          <a:stretch/>
        </p:blipFill>
        <p:spPr>
          <a:xfrm>
            <a:off x="134471" y="1725202"/>
            <a:ext cx="13059326" cy="702528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399C08D-11EC-4152-AA58-D09652B9B7BF}"/>
              </a:ext>
            </a:extLst>
          </p:cNvPr>
          <p:cNvSpPr/>
          <p:nvPr/>
        </p:nvSpPr>
        <p:spPr>
          <a:xfrm>
            <a:off x="6153146" y="182097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63ED14A-5BA3-4CDE-A1B8-AC2751D2948D}"/>
              </a:ext>
            </a:extLst>
          </p:cNvPr>
          <p:cNvSpPr/>
          <p:nvPr/>
        </p:nvSpPr>
        <p:spPr>
          <a:xfrm>
            <a:off x="8447100" y="281605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D0FE5A-12E8-494F-915D-019C5D44A3B2}"/>
              </a:ext>
            </a:extLst>
          </p:cNvPr>
          <p:cNvSpPr/>
          <p:nvPr/>
        </p:nvSpPr>
        <p:spPr>
          <a:xfrm>
            <a:off x="12064359" y="25672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24D9732-6B95-4AFB-B551-803946630D7A}"/>
              </a:ext>
            </a:extLst>
          </p:cNvPr>
          <p:cNvSpPr/>
          <p:nvPr/>
        </p:nvSpPr>
        <p:spPr>
          <a:xfrm>
            <a:off x="11270982" y="698464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6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64366784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 상세 보기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이다영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문의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상세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보기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내가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 작성한 문의 내역 상세 보기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2.관리자 답변 확인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-관리자가 댓글로 단 답변 확인 가능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3.목록, 수정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-목록 버튼 클릭 시 내가 쓴 문의 내역 페이지로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-수정 버튼 클릭 시 게시글 수정 페이지로 이동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3">
            <a:extLst>
              <a:ext uri="{FF2B5EF4-FFF2-40B4-BE49-F238E27FC236}">
                <a16:creationId xmlns:a16="http://schemas.microsoft.com/office/drawing/2014/main" id="{288C924A-3E62-4B50-A70C-D08BF60C9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" t="11646" r="223" b="17805"/>
          <a:stretch/>
        </p:blipFill>
        <p:spPr>
          <a:xfrm>
            <a:off x="134470" y="1850578"/>
            <a:ext cx="13057095" cy="674070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65C174C1-6E19-40A7-8E7E-4CC1849011E3}"/>
              </a:ext>
            </a:extLst>
          </p:cNvPr>
          <p:cNvSpPr/>
          <p:nvPr/>
        </p:nvSpPr>
        <p:spPr>
          <a:xfrm>
            <a:off x="6820006" y="22243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5F20EA6-F351-4D05-93F1-E1B27F995C11}"/>
              </a:ext>
            </a:extLst>
          </p:cNvPr>
          <p:cNvSpPr/>
          <p:nvPr/>
        </p:nvSpPr>
        <p:spPr>
          <a:xfrm>
            <a:off x="10033853" y="60567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25E5F0F-93A8-4A36-9574-7C4BEFF5798D}"/>
              </a:ext>
            </a:extLst>
          </p:cNvPr>
          <p:cNvSpPr/>
          <p:nvPr/>
        </p:nvSpPr>
        <p:spPr>
          <a:xfrm>
            <a:off x="6564512" y="706753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33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9279" y="1166410"/>
            <a:ext cx="3442177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6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36" name="Google Shape;136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0B4554-CB9E-4273-BFCB-6006D1B16596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기획</a:t>
            </a:r>
            <a:endParaRPr lang="en-US" altLang="ko-KR" sz="960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FB79-50CB-4925-8C36-B309C60F3AE4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6309F-43D1-4530-86C6-4326B2AA497F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스토리보드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63634-46CD-41D3-8876-431FEDF11FA5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2800" err="1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F4FD4-76EC-4BEB-A16C-2D814F5FDE32}"/>
              </a:ext>
            </a:extLst>
          </p:cNvPr>
          <p:cNvSpPr txBox="1"/>
          <p:nvPr/>
        </p:nvSpPr>
        <p:spPr>
          <a:xfrm>
            <a:off x="10661224" y="8133476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04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요구사항 정의서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ID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및 닉네임으로 회원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사용자수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회원 사용자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회원 삭제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F9E203-10A7-4742-8CD9-BFE5C34D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1" b="16896"/>
          <a:stretch/>
        </p:blipFill>
        <p:spPr>
          <a:xfrm>
            <a:off x="0" y="1594757"/>
            <a:ext cx="13269928" cy="70974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62356AF-915B-4CCA-95DA-E479B07B2FAC}"/>
              </a:ext>
            </a:extLst>
          </p:cNvPr>
          <p:cNvSpPr/>
          <p:nvPr/>
        </p:nvSpPr>
        <p:spPr>
          <a:xfrm>
            <a:off x="1921861" y="13459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C3BAF1D-54AA-4C6A-811A-D3383A15973F}"/>
              </a:ext>
            </a:extLst>
          </p:cNvPr>
          <p:cNvSpPr/>
          <p:nvPr/>
        </p:nvSpPr>
        <p:spPr>
          <a:xfrm>
            <a:off x="3267800" y="192410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40A99F-E31E-45A2-9E6F-9A6B08C79AEE}"/>
              </a:ext>
            </a:extLst>
          </p:cNvPr>
          <p:cNvSpPr/>
          <p:nvPr/>
        </p:nvSpPr>
        <p:spPr>
          <a:xfrm>
            <a:off x="4607004" y="268458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D9B9920-7FBB-40AC-AFBA-7FDA6C2FC74E}"/>
              </a:ext>
            </a:extLst>
          </p:cNvPr>
          <p:cNvSpPr/>
          <p:nvPr/>
        </p:nvSpPr>
        <p:spPr>
          <a:xfrm>
            <a:off x="3204144" y="48947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E404D88-A16D-4173-BD54-E532CE5A2415}"/>
              </a:ext>
            </a:extLst>
          </p:cNvPr>
          <p:cNvSpPr/>
          <p:nvPr/>
        </p:nvSpPr>
        <p:spPr>
          <a:xfrm>
            <a:off x="3267800" y="761658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1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상세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목록에서 회원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ID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선택 시 회원 상세 정보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정지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부적절한 게시글 및 댓글로 신고 당한 회원 정지 처리 버튼 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요청 시 회원 삭제 처리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정보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가입일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등급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포인트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2CCACE0-BB14-4059-B8AC-D4846DF3C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00" b="16966"/>
          <a:stretch/>
        </p:blipFill>
        <p:spPr>
          <a:xfrm>
            <a:off x="0" y="1602014"/>
            <a:ext cx="13260924" cy="708297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1F849F7-3AF3-408A-91AF-839D13A2A2AF}"/>
              </a:ext>
            </a:extLst>
          </p:cNvPr>
          <p:cNvSpPr/>
          <p:nvPr/>
        </p:nvSpPr>
        <p:spPr>
          <a:xfrm>
            <a:off x="4345747" y="231851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AEB953-192B-4E7F-8EC6-585F0ACE08EA}"/>
              </a:ext>
            </a:extLst>
          </p:cNvPr>
          <p:cNvSpPr/>
          <p:nvPr/>
        </p:nvSpPr>
        <p:spPr>
          <a:xfrm>
            <a:off x="8633012" y="46459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9F1AF0E-AB1B-4319-A88D-2B649F16BDFA}"/>
              </a:ext>
            </a:extLst>
          </p:cNvPr>
          <p:cNvSpPr/>
          <p:nvPr/>
        </p:nvSpPr>
        <p:spPr>
          <a:xfrm>
            <a:off x="10540776" y="464595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C80F6F-6AAE-4318-B791-6D7ED2AF7D98}"/>
              </a:ext>
            </a:extLst>
          </p:cNvPr>
          <p:cNvSpPr/>
          <p:nvPr/>
        </p:nvSpPr>
        <p:spPr>
          <a:xfrm>
            <a:off x="4345747" y="464595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공지사항 게시글 삭제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수정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7.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게시글 작성 버튼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F7AC2F8-3AD9-443C-B967-9C5CA8115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29" b="16755"/>
          <a:stretch/>
        </p:blipFill>
        <p:spPr>
          <a:xfrm>
            <a:off x="0" y="1554871"/>
            <a:ext cx="13251542" cy="717725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D61D24-D0E0-4BC2-BA4A-4CC9F1C1A4DE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812B7F8-AE87-4447-9CE9-9E979FA922F3}"/>
              </a:ext>
            </a:extLst>
          </p:cNvPr>
          <p:cNvSpPr/>
          <p:nvPr/>
        </p:nvSpPr>
        <p:spPr>
          <a:xfrm>
            <a:off x="4563461" y="28990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5C1E50-CD24-4820-98A9-23B4C91D8E90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18A6529-45E0-4864-9A5D-A487D678CA41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0E4B81-D8AF-4DEB-9601-8954D4428817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668A619-345D-45A4-A9FE-FF0318CA9110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339074E-195B-4201-B69E-D5119F9BBE0E}"/>
              </a:ext>
            </a:extLst>
          </p:cNvPr>
          <p:cNvSpPr/>
          <p:nvPr/>
        </p:nvSpPr>
        <p:spPr>
          <a:xfrm>
            <a:off x="11399689" y="771594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79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</a:t>
                      </a:r>
                      <a:r>
                        <a:rPr lang="ko-KR" altLang="en-US" sz="2300" u="none" strike="noStrike" cap="none" err="1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endParaRPr lang="ko-KR" altLang="en-US"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목록에서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글작성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버튼 선택 시 노출되는 화면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 내용 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회원에게 전달할 공지사항에 대해 제목 및 내용 작성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등록 버튼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내용 등록 처리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DEFA41E-0879-4853-B902-520805A50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82" b="16966"/>
          <a:stretch/>
        </p:blipFill>
        <p:spPr>
          <a:xfrm>
            <a:off x="0" y="1565728"/>
            <a:ext cx="13272101" cy="71555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56D4F7-3980-48F7-AE90-6F9229404C7A}"/>
              </a:ext>
            </a:extLst>
          </p:cNvPr>
          <p:cNvSpPr/>
          <p:nvPr/>
        </p:nvSpPr>
        <p:spPr>
          <a:xfrm>
            <a:off x="3228147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7DB26F-467F-48C6-AECA-C68BCAD921BE}"/>
              </a:ext>
            </a:extLst>
          </p:cNvPr>
          <p:cNvSpPr/>
          <p:nvPr/>
        </p:nvSpPr>
        <p:spPr>
          <a:xfrm>
            <a:off x="7364718" y="538103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C5165F8-02CB-4E08-8092-D5709E1A632B}"/>
              </a:ext>
            </a:extLst>
          </p:cNvPr>
          <p:cNvSpPr/>
          <p:nvPr/>
        </p:nvSpPr>
        <p:spPr>
          <a:xfrm>
            <a:off x="11777061" y="189760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230911747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질문게시글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F0713D6-F054-4472-8022-0D0E87F80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3" b="17107"/>
          <a:stretch/>
        </p:blipFill>
        <p:spPr>
          <a:xfrm>
            <a:off x="0" y="1632518"/>
            <a:ext cx="13266056" cy="702196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C28CE40-9417-4B73-A702-2B97BCFCD6A9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E2182B0-A56C-47CA-8B89-CC83A4914F24}"/>
              </a:ext>
            </a:extLst>
          </p:cNvPr>
          <p:cNvSpPr/>
          <p:nvPr/>
        </p:nvSpPr>
        <p:spPr>
          <a:xfrm>
            <a:off x="4563461" y="28990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0CE9DAA-9CD4-4810-993F-5B6589C55D87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6D92B5A-6F5E-4373-B45A-87DFC7890141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FE3544-EF4A-429E-9C8D-EF0F62012761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191A1E4-1918-4055-8F85-AED7B5B708B2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6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상세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목록 조회에서 제목 선택 시 노출되는 페이지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질문게시판 상세 오른쪽 하단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77F0C04-9F6B-40A0-82D0-3A6D0D4B9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2" b="10988"/>
          <a:stretch/>
        </p:blipFill>
        <p:spPr>
          <a:xfrm>
            <a:off x="1408812" y="723899"/>
            <a:ext cx="10503319" cy="95558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5AF6F2E-56BC-48AA-BC07-E8B5346847AE}"/>
              </a:ext>
            </a:extLst>
          </p:cNvPr>
          <p:cNvSpPr/>
          <p:nvPr/>
        </p:nvSpPr>
        <p:spPr>
          <a:xfrm>
            <a:off x="3286205" y="9867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ACEE2B-1B87-4745-97E6-063C4317CC93}"/>
              </a:ext>
            </a:extLst>
          </p:cNvPr>
          <p:cNvSpPr/>
          <p:nvPr/>
        </p:nvSpPr>
        <p:spPr>
          <a:xfrm>
            <a:off x="10528834" y="89551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19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구매후기게시판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관리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별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D025211-0F41-4B28-8084-BCAA06758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4" b="16965"/>
          <a:stretch/>
        </p:blipFill>
        <p:spPr>
          <a:xfrm>
            <a:off x="0" y="1597478"/>
            <a:ext cx="13282822" cy="709204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1A6B442-AF14-4652-BBAD-B9DAF428E331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7C20D2A-0B98-4E3A-A477-90CB1F89738D}"/>
              </a:ext>
            </a:extLst>
          </p:cNvPr>
          <p:cNvSpPr/>
          <p:nvPr/>
        </p:nvSpPr>
        <p:spPr>
          <a:xfrm>
            <a:off x="4563461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760517-528B-484A-962D-C1A3C4736EEE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6A8967-47EC-4282-90FE-B849C1DACF48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754729C-CD2C-4C68-884A-C633E3DF022A}"/>
              </a:ext>
            </a:extLst>
          </p:cNvPr>
          <p:cNvSpPr/>
          <p:nvPr/>
        </p:nvSpPr>
        <p:spPr>
          <a:xfrm>
            <a:off x="3323985" y="780477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ED3050D-BBA1-4358-9F22-59744BD4FCC4}"/>
              </a:ext>
            </a:extLst>
          </p:cNvPr>
          <p:cNvSpPr/>
          <p:nvPr/>
        </p:nvSpPr>
        <p:spPr>
          <a:xfrm>
            <a:off x="11254547" y="348399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0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상세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게시판 목록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게시판 목록 조회에서 제목 선택 시 노출되는 페이지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구매후기 상세 오른쪽 하단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69E3B4-63DD-4B87-A946-00F6D933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71" b="13228"/>
          <a:stretch/>
        </p:blipFill>
        <p:spPr>
          <a:xfrm>
            <a:off x="174171" y="731760"/>
            <a:ext cx="12990286" cy="952621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E69BDF6-3FE3-417C-A869-6366586B9B62}"/>
              </a:ext>
            </a:extLst>
          </p:cNvPr>
          <p:cNvSpPr/>
          <p:nvPr/>
        </p:nvSpPr>
        <p:spPr>
          <a:xfrm>
            <a:off x="3286205" y="111741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197286-CFC3-45B3-A22B-D0071957EE68}"/>
              </a:ext>
            </a:extLst>
          </p:cNvPr>
          <p:cNvSpPr/>
          <p:nvPr/>
        </p:nvSpPr>
        <p:spPr>
          <a:xfrm>
            <a:off x="11660948" y="9204868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옵션 선택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전체게시물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팝니다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삽니다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게시물 옵션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37A7CA5-C61F-4D9C-977A-824BB5A62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5" b="16790"/>
          <a:stretch/>
        </p:blipFill>
        <p:spPr>
          <a:xfrm>
            <a:off x="0" y="1619250"/>
            <a:ext cx="13251930" cy="7048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7D83D9D-2473-4084-8AB1-B8DA9F283B62}"/>
              </a:ext>
            </a:extLst>
          </p:cNvPr>
          <p:cNvSpPr/>
          <p:nvPr/>
        </p:nvSpPr>
        <p:spPr>
          <a:xfrm>
            <a:off x="1913108" y="12681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CBD6B01-D160-4D95-88D1-AFCE0ACEB321}"/>
              </a:ext>
            </a:extLst>
          </p:cNvPr>
          <p:cNvSpPr/>
          <p:nvPr/>
        </p:nvSpPr>
        <p:spPr>
          <a:xfrm>
            <a:off x="5535918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9FBDC5-96BB-4DFF-B866-B98562FF848E}"/>
              </a:ext>
            </a:extLst>
          </p:cNvPr>
          <p:cNvSpPr/>
          <p:nvPr/>
        </p:nvSpPr>
        <p:spPr>
          <a:xfrm>
            <a:off x="2096241" y="32660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1972B70-2A47-4F98-A7AD-E8B2FD684AD1}"/>
              </a:ext>
            </a:extLst>
          </p:cNvPr>
          <p:cNvSpPr/>
          <p:nvPr/>
        </p:nvSpPr>
        <p:spPr>
          <a:xfrm>
            <a:off x="5449045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22F13E-FD94-44F0-9E79-C3B3DBA11745}"/>
              </a:ext>
            </a:extLst>
          </p:cNvPr>
          <p:cNvSpPr/>
          <p:nvPr/>
        </p:nvSpPr>
        <p:spPr>
          <a:xfrm>
            <a:off x="4165813" y="51435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13889E0-92F2-4FF2-BD03-ECB262B4C7A3}"/>
              </a:ext>
            </a:extLst>
          </p:cNvPr>
          <p:cNvSpPr/>
          <p:nvPr/>
        </p:nvSpPr>
        <p:spPr>
          <a:xfrm>
            <a:off x="5193551" y="75334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58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상세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목록 조회에서 제목 선택 시 노출되는 페이지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상세 오른쪽 하단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4C3532-4512-4F47-A4FC-9F98FEE51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3" b="13580"/>
          <a:stretch/>
        </p:blipFill>
        <p:spPr>
          <a:xfrm>
            <a:off x="132442" y="736599"/>
            <a:ext cx="13050158" cy="950051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3D15337-6818-4A29-9B23-2A3C2AF92B55}"/>
              </a:ext>
            </a:extLst>
          </p:cNvPr>
          <p:cNvSpPr/>
          <p:nvPr/>
        </p:nvSpPr>
        <p:spPr>
          <a:xfrm>
            <a:off x="3257176" y="108451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190858-AFB1-4278-949C-41C8CE9BCBAD}"/>
              </a:ext>
            </a:extLst>
          </p:cNvPr>
          <p:cNvSpPr/>
          <p:nvPr/>
        </p:nvSpPr>
        <p:spPr>
          <a:xfrm>
            <a:off x="10848148" y="930163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29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834771785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메인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상단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헤더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아래로 스크롤할 시 헤더가 따라오며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게시판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드롭다운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가계부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문의를 누르면 해당하는 페이지로 이동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/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회원가입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로그인과 회원가입을 할 수 있는 버튼으로 로그인 시 로그아웃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쪽지로 버튼이 변경됨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인기 게시글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게시판에서 투표가 진행 중이고 투표 수가 많은 게시글을 표시하며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썸네일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제목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 닉네임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날짜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시간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 표시됨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추천 멘트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사용 가능한 예산을 계산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예산 내에서 할 수 있는 행동을 예산과 함께 멘트로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인기 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제품을 구매하여 구매 체크를 한다면 해당하는 날짜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제품명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(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총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가격이 표시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A834AEE-C21F-419E-A689-06BB26EE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8" y="1765485"/>
            <a:ext cx="12935068" cy="755332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042CD29E-9CE1-4570-AF92-5F25C3B4C054}"/>
              </a:ext>
            </a:extLst>
          </p:cNvPr>
          <p:cNvSpPr/>
          <p:nvPr/>
        </p:nvSpPr>
        <p:spPr>
          <a:xfrm>
            <a:off x="11981327" y="30608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C4C97E-A32F-4D68-9FC7-EDEA14B52F31}"/>
              </a:ext>
            </a:extLst>
          </p:cNvPr>
          <p:cNvSpPr/>
          <p:nvPr/>
        </p:nvSpPr>
        <p:spPr>
          <a:xfrm>
            <a:off x="2981403" y="164446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DEA58F-13C7-4AD1-8647-3265F9253F37}"/>
              </a:ext>
            </a:extLst>
          </p:cNvPr>
          <p:cNvSpPr/>
          <p:nvPr/>
        </p:nvSpPr>
        <p:spPr>
          <a:xfrm>
            <a:off x="11015060" y="165937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5863E13-4E39-474F-A3CC-68A66C94800E}"/>
              </a:ext>
            </a:extLst>
          </p:cNvPr>
          <p:cNvSpPr/>
          <p:nvPr/>
        </p:nvSpPr>
        <p:spPr>
          <a:xfrm>
            <a:off x="166128" y="301571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2DC14A-EA3C-448A-A32D-9253E3683BF8}"/>
              </a:ext>
            </a:extLst>
          </p:cNvPr>
          <p:cNvSpPr/>
          <p:nvPr/>
        </p:nvSpPr>
        <p:spPr>
          <a:xfrm>
            <a:off x="166128" y="6920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전체목록 옵션 선택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목록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댓글 옵션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거래게시판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신고여부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신고처리 여부 완료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미완료로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7.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19B2DB6-CE50-4B6E-94BE-F4F6C3932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8" b="16667"/>
          <a:stretch/>
        </p:blipFill>
        <p:spPr>
          <a:xfrm>
            <a:off x="0" y="1581150"/>
            <a:ext cx="13281440" cy="71247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0015BD9-C73A-414C-8F99-5C7F15FF9992}"/>
              </a:ext>
            </a:extLst>
          </p:cNvPr>
          <p:cNvSpPr/>
          <p:nvPr/>
        </p:nvSpPr>
        <p:spPr>
          <a:xfrm>
            <a:off x="1913108" y="126814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86A79D-EDA3-4982-84CE-368924892130}"/>
              </a:ext>
            </a:extLst>
          </p:cNvPr>
          <p:cNvSpPr/>
          <p:nvPr/>
        </p:nvSpPr>
        <p:spPr>
          <a:xfrm>
            <a:off x="5535918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E70331-D20E-465E-A917-A1EEBD801C11}"/>
              </a:ext>
            </a:extLst>
          </p:cNvPr>
          <p:cNvSpPr/>
          <p:nvPr/>
        </p:nvSpPr>
        <p:spPr>
          <a:xfrm>
            <a:off x="2096241" y="32660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FF756F9-C27A-43CB-AF2E-4C430A6CE53F}"/>
              </a:ext>
            </a:extLst>
          </p:cNvPr>
          <p:cNvSpPr/>
          <p:nvPr/>
        </p:nvSpPr>
        <p:spPr>
          <a:xfrm>
            <a:off x="5449045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AA6094E-B370-47F7-8D2F-E189E79341F8}"/>
              </a:ext>
            </a:extLst>
          </p:cNvPr>
          <p:cNvSpPr/>
          <p:nvPr/>
        </p:nvSpPr>
        <p:spPr>
          <a:xfrm>
            <a:off x="4165813" y="51435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717DE62-059D-4DA7-AE9F-1084BB7BB9F3}"/>
              </a:ext>
            </a:extLst>
          </p:cNvPr>
          <p:cNvSpPr/>
          <p:nvPr/>
        </p:nvSpPr>
        <p:spPr>
          <a:xfrm>
            <a:off x="5193551" y="753348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7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98C059-3E34-40CA-9FF2-49D4ABD7747F}"/>
              </a:ext>
            </a:extLst>
          </p:cNvPr>
          <p:cNvSpPr/>
          <p:nvPr/>
        </p:nvSpPr>
        <p:spPr>
          <a:xfrm>
            <a:off x="12703856" y="30172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8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상세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목록 조회에서 제목 선택 시 노출되는 페이지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신고게시판 상세 오른쪽 하단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402A6EC-C3C0-4FA1-9E94-EB5EBB705A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9" b="13334"/>
          <a:stretch/>
        </p:blipFill>
        <p:spPr>
          <a:xfrm>
            <a:off x="119743" y="736600"/>
            <a:ext cx="13028680" cy="953048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867680A-A00D-476E-BE3B-14148B7E2AC3}"/>
              </a:ext>
            </a:extLst>
          </p:cNvPr>
          <p:cNvSpPr/>
          <p:nvPr/>
        </p:nvSpPr>
        <p:spPr>
          <a:xfrm>
            <a:off x="3402319" y="110451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46936E-1035-476F-A187-CF7682A8EF5B}"/>
              </a:ext>
            </a:extLst>
          </p:cNvPr>
          <p:cNvSpPr/>
          <p:nvPr/>
        </p:nvSpPr>
        <p:spPr>
          <a:xfrm>
            <a:off x="10761063" y="90528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검색창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제목 조회 기능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게시글수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표시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전체 게시글 수로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4.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답변여부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답변처리 여부 완료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미완료로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5.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 기능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체크박스로 부분 선택 및 전체 선택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삭제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체크박스에서 선택한 게시글 삭제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C77619-429C-4246-A0B3-60062FD9B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5" b="16543"/>
          <a:stretch/>
        </p:blipFill>
        <p:spPr>
          <a:xfrm>
            <a:off x="0" y="1577975"/>
            <a:ext cx="13257250" cy="713105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C6A1B56-598F-407E-954A-AA740FBC70E8}"/>
              </a:ext>
            </a:extLst>
          </p:cNvPr>
          <p:cNvSpPr/>
          <p:nvPr/>
        </p:nvSpPr>
        <p:spPr>
          <a:xfrm>
            <a:off x="1979919" y="130610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4D0F00-CB81-4695-96CA-DD5CFDA76CE0}"/>
              </a:ext>
            </a:extLst>
          </p:cNvPr>
          <p:cNvSpPr/>
          <p:nvPr/>
        </p:nvSpPr>
        <p:spPr>
          <a:xfrm>
            <a:off x="4563461" y="276845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F3E4E5F-5E16-46F0-9432-7994A09D3727}"/>
              </a:ext>
            </a:extLst>
          </p:cNvPr>
          <p:cNvSpPr/>
          <p:nvPr/>
        </p:nvSpPr>
        <p:spPr>
          <a:xfrm>
            <a:off x="3170089" y="19846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C70C11C-8967-419E-B77F-E4A2900F47F0}"/>
              </a:ext>
            </a:extLst>
          </p:cNvPr>
          <p:cNvSpPr/>
          <p:nvPr/>
        </p:nvSpPr>
        <p:spPr>
          <a:xfrm>
            <a:off x="3170089" y="510963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5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E1353B-6A04-4B18-A3F6-6F67EFD2EE3F}"/>
              </a:ext>
            </a:extLst>
          </p:cNvPr>
          <p:cNvSpPr/>
          <p:nvPr/>
        </p:nvSpPr>
        <p:spPr>
          <a:xfrm>
            <a:off x="3294956" y="761608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3BB346D-0863-42F5-AAA6-1AD3C9EBE5E4}"/>
              </a:ext>
            </a:extLst>
          </p:cNvPr>
          <p:cNvSpPr/>
          <p:nvPr/>
        </p:nvSpPr>
        <p:spPr>
          <a:xfrm>
            <a:off x="10514318" y="301722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4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/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김나은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342900" marR="0" lvl="0" indent="-342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1:1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문의 목록 상세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고객센터 목록 조회에서 제목 선택 시 노출되는 페이지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관리자 답변 작성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회원의 문의 내용에 대한 답변 작성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답변 등록 버튼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작성한 답변 등록 버튼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1E84ABB-F830-4F49-9ADC-971C64AC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11" b="15626"/>
          <a:stretch/>
        </p:blipFill>
        <p:spPr>
          <a:xfrm>
            <a:off x="0" y="1564821"/>
            <a:ext cx="13280969" cy="715735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54967BB-1F63-402B-BDA2-4639974595EE}"/>
              </a:ext>
            </a:extLst>
          </p:cNvPr>
          <p:cNvSpPr/>
          <p:nvPr/>
        </p:nvSpPr>
        <p:spPr>
          <a:xfrm>
            <a:off x="4752148" y="223501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A715AB1-47DB-40B7-983C-4C5C7C7E561F}"/>
              </a:ext>
            </a:extLst>
          </p:cNvPr>
          <p:cNvSpPr/>
          <p:nvPr/>
        </p:nvSpPr>
        <p:spPr>
          <a:xfrm>
            <a:off x="6813176" y="568941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2EEF8B-AB33-49AD-B876-24E2727D2649}"/>
              </a:ext>
            </a:extLst>
          </p:cNvPr>
          <p:cNvSpPr/>
          <p:nvPr/>
        </p:nvSpPr>
        <p:spPr>
          <a:xfrm>
            <a:off x="9592662" y="6523987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홈페이지 전체 흐름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8039C-391C-47C3-A44D-4185DE26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" t="1405" r="670" b="1585"/>
          <a:stretch/>
        </p:blipFill>
        <p:spPr>
          <a:xfrm>
            <a:off x="2399442" y="1128622"/>
            <a:ext cx="13000215" cy="89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 </a:t>
            </a:r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FC3B4E-5019-4C3A-8AD7-92CBA1952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0" t="988" r="1400" b="63315"/>
          <a:stretch/>
        </p:blipFill>
        <p:spPr>
          <a:xfrm>
            <a:off x="2794000" y="1232740"/>
            <a:ext cx="12699999" cy="8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마이페이지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C354A2-E5BE-4B3B-9045-34F2C65DF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" t="282" r="915" b="45821"/>
          <a:stretch/>
        </p:blipFill>
        <p:spPr>
          <a:xfrm>
            <a:off x="2344056" y="1264385"/>
            <a:ext cx="13599887" cy="87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78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미니가계부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1CD4F3-96BD-4D9E-9858-7CB81AED3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" t="2093" r="1505" b="1482"/>
          <a:stretch/>
        </p:blipFill>
        <p:spPr>
          <a:xfrm>
            <a:off x="3316514" y="1145118"/>
            <a:ext cx="11654972" cy="86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게시판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62E2A6-60A1-438F-9B4D-ECF2B11D7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2" t="4169" r="12623" b="10030"/>
          <a:stretch/>
        </p:blipFill>
        <p:spPr>
          <a:xfrm>
            <a:off x="3229428" y="1159327"/>
            <a:ext cx="11829143" cy="89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4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9144000" y="0"/>
            <a:ext cx="9313143" cy="1009214"/>
            <a:chOff x="11114557" y="-180303"/>
            <a:chExt cx="7342586" cy="10659199"/>
          </a:xfrm>
          <a:solidFill>
            <a:srgbClr val="C3AE9E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유스케이스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C738D-4A82-4A3C-B0A2-EDD68544A927}"/>
              </a:ext>
            </a:extLst>
          </p:cNvPr>
          <p:cNvSpPr txBox="1"/>
          <p:nvPr/>
        </p:nvSpPr>
        <p:spPr>
          <a:xfrm>
            <a:off x="11625942" y="485994"/>
            <a:ext cx="635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관리자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63904-622E-4856-8A53-8665EE6F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" t="705" r="8535" b="2646"/>
          <a:stretch/>
        </p:blipFill>
        <p:spPr>
          <a:xfrm>
            <a:off x="5152572" y="1146511"/>
            <a:ext cx="7982856" cy="90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8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133256406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로그인 방식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ID/PW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찾기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이다영</a:t>
                      </a: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1. 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로그인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 아이디, 비밀번호를 입력하여 로그인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2. 소셜 로그인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 카카오톡 계정으로 로그인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3.ID/PW 찾기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-회원가입시 등록한 이메일을 활용하여 아이디, 비밀번호 찾기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4.회원가입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-회원가입 페이지로 이동</a:t>
                      </a:r>
                      <a:endParaRPr lang="ko-KR" altLang="en-US" sz="1800" u="none" strike="noStrike" cap="none" dirty="0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3EB79D-B891-485F-BB8D-B5D466D8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6" y="716695"/>
            <a:ext cx="13054263" cy="946202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C9A1D8D-71A7-4845-8707-AA8143BB2C83}"/>
              </a:ext>
            </a:extLst>
          </p:cNvPr>
          <p:cNvSpPr/>
          <p:nvPr/>
        </p:nvSpPr>
        <p:spPr>
          <a:xfrm>
            <a:off x="4397188" y="219749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0C7B86-4FCC-452B-8642-785A96257769}"/>
              </a:ext>
            </a:extLst>
          </p:cNvPr>
          <p:cNvSpPr/>
          <p:nvPr/>
        </p:nvSpPr>
        <p:spPr>
          <a:xfrm>
            <a:off x="4493664" y="519893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1E0C3F3-90C0-411D-8DCD-52866337CD8C}"/>
              </a:ext>
            </a:extLst>
          </p:cNvPr>
          <p:cNvSpPr/>
          <p:nvPr/>
        </p:nvSpPr>
        <p:spPr>
          <a:xfrm>
            <a:off x="1468076" y="6137480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012F3D-099E-478D-B02A-0B6AF976B690}"/>
              </a:ext>
            </a:extLst>
          </p:cNvPr>
          <p:cNvSpPr/>
          <p:nvPr/>
        </p:nvSpPr>
        <p:spPr>
          <a:xfrm>
            <a:off x="8888506" y="4457149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31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9997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279" y="1166410"/>
            <a:ext cx="3219201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0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49" name="Google Shape;149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Google Shape;129;p6">
            <a:extLst>
              <a:ext uri="{FF2B5EF4-FFF2-40B4-BE49-F238E27FC236}">
                <a16:creationId xmlns:a16="http://schemas.microsoft.com/office/drawing/2014/main" id="{C805BD7D-341A-4F8D-807B-E95490EA86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BEF6F-5C85-4F34-9D00-B44A2C2427B7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lang="en-US" altLang="ko-KR" sz="960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D51AB-0AD5-4900-AD06-BA24574D2F3E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AA927-5984-4A79-BB9D-0429B58537DC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B374F-6458-4BAC-BF03-9FF5F95FFE6B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ER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클래스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415763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시퀀스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296063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D792AC-0CD4-487E-9CC4-972510245C8C}"/>
              </a:ext>
            </a:extLst>
          </p:cNvPr>
          <p:cNvGrpSpPr/>
          <p:nvPr/>
        </p:nvGrpSpPr>
        <p:grpSpPr>
          <a:xfrm>
            <a:off x="11114557" y="-180303"/>
            <a:ext cx="7342586" cy="10659199"/>
            <a:chOff x="11114557" y="-180303"/>
            <a:chExt cx="7342586" cy="10659199"/>
          </a:xfrm>
          <a:solidFill>
            <a:srgbClr val="A09997"/>
          </a:solidFill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724A9F9D-623C-4F9E-9CEC-1A58DA2D1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14557" y="-180303"/>
              <a:ext cx="7342586" cy="10659199"/>
            </a:xfrm>
            <a:prstGeom prst="rect">
              <a:avLst/>
            </a:prstGeom>
            <a:grpFill/>
          </p:spPr>
        </p:pic>
      </p:grp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EE3BA9A1-BD50-4198-BE9F-ABD02759EBE7}"/>
              </a:ext>
            </a:extLst>
          </p:cNvPr>
          <p:cNvGrpSpPr/>
          <p:nvPr/>
        </p:nvGrpSpPr>
        <p:grpSpPr>
          <a:xfrm>
            <a:off x="415315" y="320511"/>
            <a:ext cx="1984127" cy="141813"/>
            <a:chOff x="1474858" y="1326159"/>
            <a:chExt cx="1984127" cy="141813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id="{989D5170-754D-45AF-AC08-79A0AF52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474858" y="1326159"/>
              <a:ext cx="1984127" cy="14181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AAE297-0D98-4D3E-8B00-B376A2EDC956}"/>
              </a:ext>
            </a:extLst>
          </p:cNvPr>
          <p:cNvSpPr txBox="1"/>
          <p:nvPr/>
        </p:nvSpPr>
        <p:spPr>
          <a:xfrm>
            <a:off x="415315" y="485994"/>
            <a:ext cx="1049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ER</a:t>
            </a:r>
            <a:r>
              <a:rPr lang="ko-KR" altLang="en-US" sz="28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279225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2BA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279" y="1166410"/>
            <a:ext cx="3268751" cy="5328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4"/>
          <p:cNvGrpSpPr/>
          <p:nvPr/>
        </p:nvGrpSpPr>
        <p:grpSpPr>
          <a:xfrm>
            <a:off x="16421450" y="1371681"/>
            <a:ext cx="170833" cy="732605"/>
            <a:chOff x="16421450" y="1371681"/>
            <a:chExt cx="170833" cy="732605"/>
          </a:xfrm>
        </p:grpSpPr>
        <p:pic>
          <p:nvPicPr>
            <p:cNvPr id="164" name="Google Shape;16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371681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64833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21450" y="1933453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29;p6">
            <a:extLst>
              <a:ext uri="{FF2B5EF4-FFF2-40B4-BE49-F238E27FC236}">
                <a16:creationId xmlns:a16="http://schemas.microsoft.com/office/drawing/2014/main" id="{3FD6868E-FD72-4862-82A5-CE41E1F38C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151936" y="6367966"/>
            <a:ext cx="1984127" cy="141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A37276-07AC-4DB1-BE33-E1BB9D4D8C58}"/>
              </a:ext>
            </a:extLst>
          </p:cNvPr>
          <p:cNvSpPr txBox="1"/>
          <p:nvPr/>
        </p:nvSpPr>
        <p:spPr>
          <a:xfrm>
            <a:off x="2614441" y="4857677"/>
            <a:ext cx="3442177" cy="205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6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9600">
              <a:solidFill>
                <a:srgbClr val="F2F2F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91ECF-4A4D-47D7-8E8F-00ADFC3461AD}"/>
              </a:ext>
            </a:extLst>
          </p:cNvPr>
          <p:cNvSpPr txBox="1"/>
          <p:nvPr/>
        </p:nvSpPr>
        <p:spPr>
          <a:xfrm>
            <a:off x="10661225" y="6295235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0DD7F-04EB-47D7-90BC-CFC874F4EC42}"/>
              </a:ext>
            </a:extLst>
          </p:cNvPr>
          <p:cNvSpPr txBox="1"/>
          <p:nvPr/>
        </p:nvSpPr>
        <p:spPr>
          <a:xfrm>
            <a:off x="10661224" y="6907982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개발 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5775F1-F752-430C-89FA-7185A34A3547}"/>
              </a:ext>
            </a:extLst>
          </p:cNvPr>
          <p:cNvSpPr txBox="1"/>
          <p:nvPr/>
        </p:nvSpPr>
        <p:spPr>
          <a:xfrm>
            <a:off x="10661224" y="7520729"/>
            <a:ext cx="532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2800">
                <a:solidFill>
                  <a:srgbClr val="F2F2F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소개 및 소감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7E095773-159C-4F12-8983-100D6471F149}"/>
              </a:ext>
            </a:extLst>
          </p:cNvPr>
          <p:cNvGrpSpPr/>
          <p:nvPr/>
        </p:nvGrpSpPr>
        <p:grpSpPr>
          <a:xfrm>
            <a:off x="7769295" y="1514510"/>
            <a:ext cx="2749410" cy="136237"/>
            <a:chOff x="12039623" y="1534602"/>
            <a:chExt cx="3828571" cy="14181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C4328FEE-C8CA-4ECF-BE39-9F938D4C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3962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F2E29492-9E89-4856-B7F6-6EB6D376E905}"/>
              </a:ext>
            </a:extLst>
          </p:cNvPr>
          <p:cNvGrpSpPr/>
          <p:nvPr/>
        </p:nvGrpSpPr>
        <p:grpSpPr>
          <a:xfrm>
            <a:off x="4273428" y="1520089"/>
            <a:ext cx="2749410" cy="141814"/>
            <a:chOff x="7262533" y="1534602"/>
            <a:chExt cx="3828571" cy="141813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176E57E-19BD-4B4F-B27E-64CD4BEC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253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1D76CF6E-1419-49CE-A951-41BC2B3C04E8}"/>
              </a:ext>
            </a:extLst>
          </p:cNvPr>
          <p:cNvGrpSpPr/>
          <p:nvPr/>
        </p:nvGrpSpPr>
        <p:grpSpPr>
          <a:xfrm>
            <a:off x="777562" y="1520088"/>
            <a:ext cx="2749409" cy="141814"/>
            <a:chOff x="2504762" y="1534602"/>
            <a:chExt cx="3828571" cy="141813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DE216776-18DC-41CF-A7A9-AD374F58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04762" y="1534602"/>
              <a:ext cx="3828571" cy="141813"/>
            </a:xfrm>
            <a:prstGeom prst="rect">
              <a:avLst/>
            </a:prstGeom>
          </p:spPr>
        </p:pic>
      </p:grpSp>
      <p:sp>
        <p:nvSpPr>
          <p:cNvPr id="10" name="Object 20">
            <a:extLst>
              <a:ext uri="{FF2B5EF4-FFF2-40B4-BE49-F238E27FC236}">
                <a16:creationId xmlns:a16="http://schemas.microsoft.com/office/drawing/2014/main" id="{88B73856-2929-488B-BB8F-142A144F1908}"/>
              </a:ext>
            </a:extLst>
          </p:cNvPr>
          <p:cNvSpPr txBox="1"/>
          <p:nvPr/>
        </p:nvSpPr>
        <p:spPr>
          <a:xfrm>
            <a:off x="729943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 err="1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이다영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Object 23">
            <a:extLst>
              <a:ext uri="{FF2B5EF4-FFF2-40B4-BE49-F238E27FC236}">
                <a16:creationId xmlns:a16="http://schemas.microsoft.com/office/drawing/2014/main" id="{B7129A79-EE96-44BB-9D4E-122B775B21EE}"/>
              </a:ext>
            </a:extLst>
          </p:cNvPr>
          <p:cNvSpPr txBox="1"/>
          <p:nvPr/>
        </p:nvSpPr>
        <p:spPr>
          <a:xfrm>
            <a:off x="796610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435DE435-72F0-4E4C-92FD-8386CBBFF142}"/>
              </a:ext>
            </a:extLst>
          </p:cNvPr>
          <p:cNvSpPr txBox="1"/>
          <p:nvPr/>
        </p:nvSpPr>
        <p:spPr>
          <a:xfrm>
            <a:off x="916816" y="615522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DBBF3A1A-5415-4274-A700-AB9F1089E082}"/>
              </a:ext>
            </a:extLst>
          </p:cNvPr>
          <p:cNvSpPr txBox="1"/>
          <p:nvPr/>
        </p:nvSpPr>
        <p:spPr>
          <a:xfrm>
            <a:off x="916816" y="654570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F8E21AD2-FDA5-4957-A485-C348C654DF0F}"/>
              </a:ext>
            </a:extLst>
          </p:cNvPr>
          <p:cNvGrpSpPr/>
          <p:nvPr/>
        </p:nvGrpSpPr>
        <p:grpSpPr>
          <a:xfrm>
            <a:off x="11265162" y="1508934"/>
            <a:ext cx="2749410" cy="141814"/>
            <a:chOff x="7262533" y="1534602"/>
            <a:chExt cx="3828571" cy="141813"/>
          </a:xfrm>
        </p:grpSpPr>
        <p:pic>
          <p:nvPicPr>
            <p:cNvPr id="44" name="Object 5">
              <a:extLst>
                <a:ext uri="{FF2B5EF4-FFF2-40B4-BE49-F238E27FC236}">
                  <a16:creationId xmlns:a16="http://schemas.microsoft.com/office/drawing/2014/main" id="{A3843CB6-DDB7-43FE-845F-F64C45A04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2533" y="1534602"/>
              <a:ext cx="3828571" cy="141813"/>
            </a:xfrm>
            <a:prstGeom prst="rect">
              <a:avLst/>
            </a:prstGeom>
          </p:spPr>
        </p:pic>
      </p:grpSp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39FFD124-6A9E-4EDC-81AD-4894BE86F8B5}"/>
              </a:ext>
            </a:extLst>
          </p:cNvPr>
          <p:cNvGrpSpPr/>
          <p:nvPr/>
        </p:nvGrpSpPr>
        <p:grpSpPr>
          <a:xfrm>
            <a:off x="14761029" y="1520089"/>
            <a:ext cx="2749409" cy="141814"/>
            <a:chOff x="2504762" y="1534602"/>
            <a:chExt cx="3828571" cy="141813"/>
          </a:xfrm>
        </p:grpSpPr>
        <p:pic>
          <p:nvPicPr>
            <p:cNvPr id="46" name="Object 8">
              <a:extLst>
                <a:ext uri="{FF2B5EF4-FFF2-40B4-BE49-F238E27FC236}">
                  <a16:creationId xmlns:a16="http://schemas.microsoft.com/office/drawing/2014/main" id="{4B6A7C74-314B-4482-9B4E-B9504B900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504762" y="1534602"/>
              <a:ext cx="3828571" cy="141813"/>
            </a:xfrm>
            <a:prstGeom prst="rect">
              <a:avLst/>
            </a:prstGeom>
          </p:spPr>
        </p:pic>
      </p:grpSp>
      <p:sp>
        <p:nvSpPr>
          <p:cNvPr id="47" name="Object 20">
            <a:extLst>
              <a:ext uri="{FF2B5EF4-FFF2-40B4-BE49-F238E27FC236}">
                <a16:creationId xmlns:a16="http://schemas.microsoft.com/office/drawing/2014/main" id="{0FC90D01-F945-4B39-8986-E0E8BFA991C2}"/>
              </a:ext>
            </a:extLst>
          </p:cNvPr>
          <p:cNvSpPr txBox="1"/>
          <p:nvPr/>
        </p:nvSpPr>
        <p:spPr>
          <a:xfrm>
            <a:off x="4273428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김나은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8EF45D4A-D2BD-4264-8C6E-658D7EE2E017}"/>
              </a:ext>
            </a:extLst>
          </p:cNvPr>
          <p:cNvSpPr txBox="1"/>
          <p:nvPr/>
        </p:nvSpPr>
        <p:spPr>
          <a:xfrm>
            <a:off x="4340095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37F6ED62-2EFD-4EFF-96D9-7ACB4916F184}"/>
              </a:ext>
            </a:extLst>
          </p:cNvPr>
          <p:cNvSpPr txBox="1"/>
          <p:nvPr/>
        </p:nvSpPr>
        <p:spPr>
          <a:xfrm>
            <a:off x="7772491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김성호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598166AA-DE61-4658-8106-91C1C86B9E24}"/>
              </a:ext>
            </a:extLst>
          </p:cNvPr>
          <p:cNvSpPr txBox="1"/>
          <p:nvPr/>
        </p:nvSpPr>
        <p:spPr>
          <a:xfrm>
            <a:off x="7839158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9" name="Object 20">
            <a:extLst>
              <a:ext uri="{FF2B5EF4-FFF2-40B4-BE49-F238E27FC236}">
                <a16:creationId xmlns:a16="http://schemas.microsoft.com/office/drawing/2014/main" id="{48511241-2C58-4213-860E-CA30AD027B2E}"/>
              </a:ext>
            </a:extLst>
          </p:cNvPr>
          <p:cNvSpPr txBox="1"/>
          <p:nvPr/>
        </p:nvSpPr>
        <p:spPr>
          <a:xfrm>
            <a:off x="11257891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여도희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0" name="Object 23">
            <a:extLst>
              <a:ext uri="{FF2B5EF4-FFF2-40B4-BE49-F238E27FC236}">
                <a16:creationId xmlns:a16="http://schemas.microsoft.com/office/drawing/2014/main" id="{BCB4F1C8-BF8D-4C6B-ABE9-6FB6A8FA85C0}"/>
              </a:ext>
            </a:extLst>
          </p:cNvPr>
          <p:cNvSpPr txBox="1"/>
          <p:nvPr/>
        </p:nvSpPr>
        <p:spPr>
          <a:xfrm>
            <a:off x="11324558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0" name="Object 20">
            <a:extLst>
              <a:ext uri="{FF2B5EF4-FFF2-40B4-BE49-F238E27FC236}">
                <a16:creationId xmlns:a16="http://schemas.microsoft.com/office/drawing/2014/main" id="{443C2840-33A5-4E8F-8D3D-719618DA4AED}"/>
              </a:ext>
            </a:extLst>
          </p:cNvPr>
          <p:cNvSpPr txBox="1"/>
          <p:nvPr/>
        </p:nvSpPr>
        <p:spPr>
          <a:xfrm>
            <a:off x="14694362" y="2442500"/>
            <a:ext cx="279702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kern="0" spc="-3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유지원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1" name="Object 23">
            <a:extLst>
              <a:ext uri="{FF2B5EF4-FFF2-40B4-BE49-F238E27FC236}">
                <a16:creationId xmlns:a16="http://schemas.microsoft.com/office/drawing/2014/main" id="{20C86579-5F57-40A2-AB5D-F585BA37654C}"/>
              </a:ext>
            </a:extLst>
          </p:cNvPr>
          <p:cNvSpPr txBox="1"/>
          <p:nvPr/>
        </p:nvSpPr>
        <p:spPr>
          <a:xfrm>
            <a:off x="14761029" y="3290884"/>
            <a:ext cx="2730361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소감</a:t>
            </a:r>
            <a:endParaRPr lang="en-US" sz="1900">
              <a:solidFill>
                <a:srgbClr val="58525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5E989B8-F100-45C2-9941-F2ED8327EFC7}"/>
              </a:ext>
            </a:extLst>
          </p:cNvPr>
          <p:cNvSpPr/>
          <p:nvPr/>
        </p:nvSpPr>
        <p:spPr>
          <a:xfrm>
            <a:off x="725693" y="6269921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1CFE67C-6378-442E-8149-009EF2C4E266}"/>
              </a:ext>
            </a:extLst>
          </p:cNvPr>
          <p:cNvSpPr/>
          <p:nvPr/>
        </p:nvSpPr>
        <p:spPr>
          <a:xfrm>
            <a:off x="731891" y="6665873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9A3FB847-618E-419C-901E-6065F486B04A}"/>
              </a:ext>
            </a:extLst>
          </p:cNvPr>
          <p:cNvSpPr/>
          <p:nvPr/>
        </p:nvSpPr>
        <p:spPr>
          <a:xfrm>
            <a:off x="725693" y="7061825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Object 31">
            <a:extLst>
              <a:ext uri="{FF2B5EF4-FFF2-40B4-BE49-F238E27FC236}">
                <a16:creationId xmlns:a16="http://schemas.microsoft.com/office/drawing/2014/main" id="{870E053B-CE2A-45A6-8DE4-D1548C6834B3}"/>
              </a:ext>
            </a:extLst>
          </p:cNvPr>
          <p:cNvSpPr txBox="1"/>
          <p:nvPr/>
        </p:nvSpPr>
        <p:spPr>
          <a:xfrm>
            <a:off x="910618" y="693617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07CA07F-D215-4464-8887-379AC7B7F510}"/>
              </a:ext>
            </a:extLst>
          </p:cNvPr>
          <p:cNvSpPr/>
          <p:nvPr/>
        </p:nvSpPr>
        <p:spPr>
          <a:xfrm>
            <a:off x="731891" y="7452301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Object 31">
            <a:extLst>
              <a:ext uri="{FF2B5EF4-FFF2-40B4-BE49-F238E27FC236}">
                <a16:creationId xmlns:a16="http://schemas.microsoft.com/office/drawing/2014/main" id="{2C0EFBEA-E9E2-4B60-A149-F253BF391C84}"/>
              </a:ext>
            </a:extLst>
          </p:cNvPr>
          <p:cNvSpPr txBox="1"/>
          <p:nvPr/>
        </p:nvSpPr>
        <p:spPr>
          <a:xfrm>
            <a:off x="916816" y="732665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6" name="Object 25">
            <a:extLst>
              <a:ext uri="{FF2B5EF4-FFF2-40B4-BE49-F238E27FC236}">
                <a16:creationId xmlns:a16="http://schemas.microsoft.com/office/drawing/2014/main" id="{D94AA150-5048-4DE9-823D-B4123D46453D}"/>
              </a:ext>
            </a:extLst>
          </p:cNvPr>
          <p:cNvSpPr txBox="1"/>
          <p:nvPr/>
        </p:nvSpPr>
        <p:spPr>
          <a:xfrm>
            <a:off x="4499480" y="614549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7" name="Object 31">
            <a:extLst>
              <a:ext uri="{FF2B5EF4-FFF2-40B4-BE49-F238E27FC236}">
                <a16:creationId xmlns:a16="http://schemas.microsoft.com/office/drawing/2014/main" id="{E8695C9A-49FC-4BE9-80D0-652FFB62A253}"/>
              </a:ext>
            </a:extLst>
          </p:cNvPr>
          <p:cNvSpPr txBox="1"/>
          <p:nvPr/>
        </p:nvSpPr>
        <p:spPr>
          <a:xfrm>
            <a:off x="4499480" y="653597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51BB560-22AB-4121-B3D3-F4AC00E9F5D4}"/>
              </a:ext>
            </a:extLst>
          </p:cNvPr>
          <p:cNvSpPr/>
          <p:nvPr/>
        </p:nvSpPr>
        <p:spPr>
          <a:xfrm>
            <a:off x="4308357" y="6260189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FB19A010-9855-454F-952A-943AD503967C}"/>
              </a:ext>
            </a:extLst>
          </p:cNvPr>
          <p:cNvSpPr/>
          <p:nvPr/>
        </p:nvSpPr>
        <p:spPr>
          <a:xfrm>
            <a:off x="4314555" y="6656141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776FC24-2ABF-4E9E-B664-882D74976F7B}"/>
              </a:ext>
            </a:extLst>
          </p:cNvPr>
          <p:cNvSpPr/>
          <p:nvPr/>
        </p:nvSpPr>
        <p:spPr>
          <a:xfrm>
            <a:off x="4308357" y="7052093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Object 31">
            <a:extLst>
              <a:ext uri="{FF2B5EF4-FFF2-40B4-BE49-F238E27FC236}">
                <a16:creationId xmlns:a16="http://schemas.microsoft.com/office/drawing/2014/main" id="{5800B2EC-4CB7-466A-A1BF-7EB7F169B1C9}"/>
              </a:ext>
            </a:extLst>
          </p:cNvPr>
          <p:cNvSpPr txBox="1"/>
          <p:nvPr/>
        </p:nvSpPr>
        <p:spPr>
          <a:xfrm>
            <a:off x="4493282" y="692644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43D7858-433D-4736-B9F6-3E07ADF84B41}"/>
              </a:ext>
            </a:extLst>
          </p:cNvPr>
          <p:cNvSpPr/>
          <p:nvPr/>
        </p:nvSpPr>
        <p:spPr>
          <a:xfrm>
            <a:off x="4314555" y="7442569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Object 31">
            <a:extLst>
              <a:ext uri="{FF2B5EF4-FFF2-40B4-BE49-F238E27FC236}">
                <a16:creationId xmlns:a16="http://schemas.microsoft.com/office/drawing/2014/main" id="{63DCC213-DC21-4C84-8A13-CD2B135225A9}"/>
              </a:ext>
            </a:extLst>
          </p:cNvPr>
          <p:cNvSpPr txBox="1"/>
          <p:nvPr/>
        </p:nvSpPr>
        <p:spPr>
          <a:xfrm>
            <a:off x="4499480" y="731692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4" name="Object 25">
            <a:extLst>
              <a:ext uri="{FF2B5EF4-FFF2-40B4-BE49-F238E27FC236}">
                <a16:creationId xmlns:a16="http://schemas.microsoft.com/office/drawing/2014/main" id="{C09DD0B7-C5B5-4F15-8B70-CA3961AC106F}"/>
              </a:ext>
            </a:extLst>
          </p:cNvPr>
          <p:cNvSpPr txBox="1"/>
          <p:nvPr/>
        </p:nvSpPr>
        <p:spPr>
          <a:xfrm>
            <a:off x="7991341" y="614594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5" name="Object 31">
            <a:extLst>
              <a:ext uri="{FF2B5EF4-FFF2-40B4-BE49-F238E27FC236}">
                <a16:creationId xmlns:a16="http://schemas.microsoft.com/office/drawing/2014/main" id="{17EA88C3-3175-4B9F-B874-A2EFA7D7AC66}"/>
              </a:ext>
            </a:extLst>
          </p:cNvPr>
          <p:cNvSpPr txBox="1"/>
          <p:nvPr/>
        </p:nvSpPr>
        <p:spPr>
          <a:xfrm>
            <a:off x="7991341" y="653642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3E8F0853-A53F-48C6-A8C5-C68B8A1C34ED}"/>
              </a:ext>
            </a:extLst>
          </p:cNvPr>
          <p:cNvSpPr/>
          <p:nvPr/>
        </p:nvSpPr>
        <p:spPr>
          <a:xfrm>
            <a:off x="7800218" y="6260643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1A6B6500-BB9D-4F23-BBA5-31EC781D897E}"/>
              </a:ext>
            </a:extLst>
          </p:cNvPr>
          <p:cNvSpPr/>
          <p:nvPr/>
        </p:nvSpPr>
        <p:spPr>
          <a:xfrm>
            <a:off x="7806416" y="6656595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62C83F2-1862-449A-8B49-B32EDCBD3AD6}"/>
              </a:ext>
            </a:extLst>
          </p:cNvPr>
          <p:cNvSpPr/>
          <p:nvPr/>
        </p:nvSpPr>
        <p:spPr>
          <a:xfrm>
            <a:off x="7800218" y="7052547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Object 31">
            <a:extLst>
              <a:ext uri="{FF2B5EF4-FFF2-40B4-BE49-F238E27FC236}">
                <a16:creationId xmlns:a16="http://schemas.microsoft.com/office/drawing/2014/main" id="{C9B93322-4AC7-4818-AC88-FD89AB498A20}"/>
              </a:ext>
            </a:extLst>
          </p:cNvPr>
          <p:cNvSpPr txBox="1"/>
          <p:nvPr/>
        </p:nvSpPr>
        <p:spPr>
          <a:xfrm>
            <a:off x="7985143" y="692690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C6940D3-F63B-44B1-B495-3E3565B4177D}"/>
              </a:ext>
            </a:extLst>
          </p:cNvPr>
          <p:cNvSpPr/>
          <p:nvPr/>
        </p:nvSpPr>
        <p:spPr>
          <a:xfrm>
            <a:off x="7806416" y="7443023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Object 31">
            <a:extLst>
              <a:ext uri="{FF2B5EF4-FFF2-40B4-BE49-F238E27FC236}">
                <a16:creationId xmlns:a16="http://schemas.microsoft.com/office/drawing/2014/main" id="{5499616E-0884-45F3-812C-CC2B584B4AA9}"/>
              </a:ext>
            </a:extLst>
          </p:cNvPr>
          <p:cNvSpPr txBox="1"/>
          <p:nvPr/>
        </p:nvSpPr>
        <p:spPr>
          <a:xfrm>
            <a:off x="7991341" y="731737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2" name="Object 25">
            <a:extLst>
              <a:ext uri="{FF2B5EF4-FFF2-40B4-BE49-F238E27FC236}">
                <a16:creationId xmlns:a16="http://schemas.microsoft.com/office/drawing/2014/main" id="{8C318D74-A9F5-4FCB-925D-809D13B407CF}"/>
              </a:ext>
            </a:extLst>
          </p:cNvPr>
          <p:cNvSpPr txBox="1"/>
          <p:nvPr/>
        </p:nvSpPr>
        <p:spPr>
          <a:xfrm>
            <a:off x="11486082" y="615522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3" name="Object 31">
            <a:extLst>
              <a:ext uri="{FF2B5EF4-FFF2-40B4-BE49-F238E27FC236}">
                <a16:creationId xmlns:a16="http://schemas.microsoft.com/office/drawing/2014/main" id="{85042489-3791-4A18-8598-363A1F973BE6}"/>
              </a:ext>
            </a:extLst>
          </p:cNvPr>
          <p:cNvSpPr txBox="1"/>
          <p:nvPr/>
        </p:nvSpPr>
        <p:spPr>
          <a:xfrm>
            <a:off x="11486082" y="654570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07489CD-80F9-4710-9D4D-C633A473221D}"/>
              </a:ext>
            </a:extLst>
          </p:cNvPr>
          <p:cNvSpPr/>
          <p:nvPr/>
        </p:nvSpPr>
        <p:spPr>
          <a:xfrm>
            <a:off x="11294959" y="6269921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B159FB2-066D-4C73-BE85-FBADBD8EC510}"/>
              </a:ext>
            </a:extLst>
          </p:cNvPr>
          <p:cNvSpPr/>
          <p:nvPr/>
        </p:nvSpPr>
        <p:spPr>
          <a:xfrm>
            <a:off x="11301157" y="6665873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BEE9E06-EA08-4CFE-9250-6B749B3234A6}"/>
              </a:ext>
            </a:extLst>
          </p:cNvPr>
          <p:cNvSpPr/>
          <p:nvPr/>
        </p:nvSpPr>
        <p:spPr>
          <a:xfrm>
            <a:off x="11294959" y="7061825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Object 31">
            <a:extLst>
              <a:ext uri="{FF2B5EF4-FFF2-40B4-BE49-F238E27FC236}">
                <a16:creationId xmlns:a16="http://schemas.microsoft.com/office/drawing/2014/main" id="{EF13285D-6802-4B7C-B835-B44E27D84957}"/>
              </a:ext>
            </a:extLst>
          </p:cNvPr>
          <p:cNvSpPr txBox="1"/>
          <p:nvPr/>
        </p:nvSpPr>
        <p:spPr>
          <a:xfrm>
            <a:off x="11479884" y="693617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0A4BD6D-10AE-4081-BA89-C010FCF61380}"/>
              </a:ext>
            </a:extLst>
          </p:cNvPr>
          <p:cNvSpPr/>
          <p:nvPr/>
        </p:nvSpPr>
        <p:spPr>
          <a:xfrm>
            <a:off x="11301157" y="7452301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Object 31">
            <a:extLst>
              <a:ext uri="{FF2B5EF4-FFF2-40B4-BE49-F238E27FC236}">
                <a16:creationId xmlns:a16="http://schemas.microsoft.com/office/drawing/2014/main" id="{EC52439D-3395-4C43-9956-991DB3B7966E}"/>
              </a:ext>
            </a:extLst>
          </p:cNvPr>
          <p:cNvSpPr txBox="1"/>
          <p:nvPr/>
        </p:nvSpPr>
        <p:spPr>
          <a:xfrm>
            <a:off x="11486082" y="7326654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0" name="Object 25">
            <a:extLst>
              <a:ext uri="{FF2B5EF4-FFF2-40B4-BE49-F238E27FC236}">
                <a16:creationId xmlns:a16="http://schemas.microsoft.com/office/drawing/2014/main" id="{E515A969-79E6-4AA3-895F-8199EF6AB9FD}"/>
              </a:ext>
            </a:extLst>
          </p:cNvPr>
          <p:cNvSpPr txBox="1"/>
          <p:nvPr/>
        </p:nvSpPr>
        <p:spPr>
          <a:xfrm>
            <a:off x="14983074" y="6151210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1" name="Object 31">
            <a:extLst>
              <a:ext uri="{FF2B5EF4-FFF2-40B4-BE49-F238E27FC236}">
                <a16:creationId xmlns:a16="http://schemas.microsoft.com/office/drawing/2014/main" id="{79B8CF8A-0176-43B2-A49D-A7EBACB5D305}"/>
              </a:ext>
            </a:extLst>
          </p:cNvPr>
          <p:cNvSpPr txBox="1"/>
          <p:nvPr/>
        </p:nvSpPr>
        <p:spPr>
          <a:xfrm>
            <a:off x="14983074" y="6541686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7244D2A-4580-4536-8B91-331E8D86C105}"/>
              </a:ext>
            </a:extLst>
          </p:cNvPr>
          <p:cNvSpPr/>
          <p:nvPr/>
        </p:nvSpPr>
        <p:spPr>
          <a:xfrm>
            <a:off x="14791951" y="6265905"/>
            <a:ext cx="95983" cy="95983"/>
          </a:xfrm>
          <a:prstGeom prst="ellipse">
            <a:avLst/>
          </a:prstGeom>
          <a:solidFill>
            <a:srgbClr val="C3A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72F6CDD-E880-4405-B52A-13A2A108DDF2}"/>
              </a:ext>
            </a:extLst>
          </p:cNvPr>
          <p:cNvSpPr/>
          <p:nvPr/>
        </p:nvSpPr>
        <p:spPr>
          <a:xfrm>
            <a:off x="14798149" y="6661857"/>
            <a:ext cx="95983" cy="95983"/>
          </a:xfrm>
          <a:prstGeom prst="ellipse">
            <a:avLst/>
          </a:prstGeom>
          <a:solidFill>
            <a:srgbClr val="A0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B9E782C1-D232-4E7C-8766-CA94E5BB61F3}"/>
              </a:ext>
            </a:extLst>
          </p:cNvPr>
          <p:cNvSpPr/>
          <p:nvPr/>
        </p:nvSpPr>
        <p:spPr>
          <a:xfrm>
            <a:off x="14791951" y="7057809"/>
            <a:ext cx="95983" cy="95983"/>
          </a:xfrm>
          <a:prstGeom prst="ellipse">
            <a:avLst/>
          </a:prstGeom>
          <a:solidFill>
            <a:srgbClr val="B8C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Object 31">
            <a:extLst>
              <a:ext uri="{FF2B5EF4-FFF2-40B4-BE49-F238E27FC236}">
                <a16:creationId xmlns:a16="http://schemas.microsoft.com/office/drawing/2014/main" id="{69F43028-92DA-4CB7-BC58-6DEF4EA968AF}"/>
              </a:ext>
            </a:extLst>
          </p:cNvPr>
          <p:cNvSpPr txBox="1"/>
          <p:nvPr/>
        </p:nvSpPr>
        <p:spPr>
          <a:xfrm>
            <a:off x="14976876" y="6932162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3B021B0-0A44-411B-BDA9-0FBBE4F16DFA}"/>
              </a:ext>
            </a:extLst>
          </p:cNvPr>
          <p:cNvSpPr/>
          <p:nvPr/>
        </p:nvSpPr>
        <p:spPr>
          <a:xfrm>
            <a:off x="14798149" y="7448285"/>
            <a:ext cx="95983" cy="95983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Object 31">
            <a:extLst>
              <a:ext uri="{FF2B5EF4-FFF2-40B4-BE49-F238E27FC236}">
                <a16:creationId xmlns:a16="http://schemas.microsoft.com/office/drawing/2014/main" id="{7893C855-15D0-4262-8859-F41699B82B03}"/>
              </a:ext>
            </a:extLst>
          </p:cNvPr>
          <p:cNvSpPr txBox="1"/>
          <p:nvPr/>
        </p:nvSpPr>
        <p:spPr>
          <a:xfrm>
            <a:off x="14983074" y="7322638"/>
            <a:ext cx="2527364" cy="394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900" kern="0" spc="-100">
                <a:solidFill>
                  <a:srgbClr val="58525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NanumMyeongjo" pitchFamily="34" charset="0"/>
              </a:rPr>
              <a:t>구현 기능</a:t>
            </a:r>
            <a:endParaRPr 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375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E9E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8268" y="-200000"/>
            <a:ext cx="8321318" cy="110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732" y="1566667"/>
            <a:ext cx="15732250" cy="71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7561" y="4489943"/>
            <a:ext cx="5042887" cy="18647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9"/>
          <p:cNvGrpSpPr/>
          <p:nvPr/>
        </p:nvGrpSpPr>
        <p:grpSpPr>
          <a:xfrm>
            <a:off x="16421450" y="2011164"/>
            <a:ext cx="170833" cy="732606"/>
            <a:chOff x="16421450" y="2011164"/>
            <a:chExt cx="170833" cy="732606"/>
          </a:xfrm>
        </p:grpSpPr>
        <p:pic>
          <p:nvPicPr>
            <p:cNvPr id="183" name="Google Shape;183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21450" y="2011164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421450" y="2287818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421450" y="2572937"/>
              <a:ext cx="170833" cy="170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" name="Google Shape;18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8390476" y="5513032"/>
            <a:ext cx="2044444" cy="14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3018301386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회원가입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이다영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1.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회원가입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정보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입력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-아이디, 비밀번호, 이름, 닉네임, 이메일, 생년월일, 성별 기재 후 회원가입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2.가입하기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-가입하기 버튼 클릭 시 회원가입 알림 창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-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</a:rPr>
                        <a:t>확인 버튼 클릭 시 회원가입 완료 후 로그인 페이지로 이동</a:t>
                      </a:r>
                    </a:p>
                    <a:p>
                      <a:pPr marL="0" marR="0" lvl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E7AB758-361E-489F-BB9D-F16C4F7B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761736"/>
            <a:ext cx="13097436" cy="936389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CB99E44-2869-4FEA-9A62-B3892D529FF2}"/>
              </a:ext>
            </a:extLst>
          </p:cNvPr>
          <p:cNvSpPr/>
          <p:nvPr/>
        </p:nvSpPr>
        <p:spPr>
          <a:xfrm>
            <a:off x="4399536" y="204957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81FFD08-39C0-4F0C-A03E-C8DBA7B063A4}"/>
              </a:ext>
            </a:extLst>
          </p:cNvPr>
          <p:cNvSpPr/>
          <p:nvPr/>
        </p:nvSpPr>
        <p:spPr>
          <a:xfrm>
            <a:off x="8326077" y="9136175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0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732618610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메인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하단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김성호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공지사항</a:t>
                      </a: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b="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가장 최근에 올라온 공지사항 </a:t>
                      </a:r>
                      <a:r>
                        <a:rPr lang="en-US" altLang="ko-KR" sz="1800" b="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6</a:t>
                      </a:r>
                      <a:r>
                        <a:rPr lang="ko-KR" altLang="en-US" sz="1800" b="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개를 표 형태로 나열하여 표시</a:t>
                      </a:r>
                      <a:endParaRPr lang="en-US" altLang="ko-KR" sz="1800" b="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b="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랭킹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질문 투표에서 가장 많은 득점을 한 회원을 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1~3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위는 크게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4~10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위는 표 형태로 나열하여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3. </a:t>
                      </a:r>
                      <a:r>
                        <a:rPr lang="ko-KR" altLang="en-US" sz="1800" b="1" u="none" strike="noStrike" cap="none" err="1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푸터</a:t>
                      </a:r>
                      <a:endParaRPr lang="en-US" altLang="ko-KR" sz="1800" b="1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홈페이지에 대한 간략한 설명 표시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1AEA793-75F6-491E-80F5-4EA58946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8" y="804021"/>
            <a:ext cx="11919294" cy="936195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EA4E589-5E68-466C-BBAF-149FCFDA29D5}"/>
              </a:ext>
            </a:extLst>
          </p:cNvPr>
          <p:cNvSpPr/>
          <p:nvPr/>
        </p:nvSpPr>
        <p:spPr>
          <a:xfrm>
            <a:off x="4099003" y="4765032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9332AF-BED0-4B2F-ADBE-F95243394CC5}"/>
              </a:ext>
            </a:extLst>
          </p:cNvPr>
          <p:cNvSpPr/>
          <p:nvPr/>
        </p:nvSpPr>
        <p:spPr>
          <a:xfrm>
            <a:off x="4998889" y="804021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08D6A4-DB71-473C-93C6-D638FD45648C}"/>
              </a:ext>
            </a:extLst>
          </p:cNvPr>
          <p:cNvSpPr/>
          <p:nvPr/>
        </p:nvSpPr>
        <p:spPr>
          <a:xfrm>
            <a:off x="4487901" y="872604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4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2563532051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보기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조회</a:t>
                      </a:r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포인트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가입일 등의 상세정보 조회</a:t>
                      </a: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2.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 탈퇴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버튼 클릭 시 회원 탈퇴</a:t>
                      </a: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A95AE98-45A4-4F42-800B-CC6B975D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5" y="2004393"/>
            <a:ext cx="12691362" cy="602101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D68C89A-D20C-44E6-8071-112BD2EB36A9}"/>
              </a:ext>
            </a:extLst>
          </p:cNvPr>
          <p:cNvSpPr/>
          <p:nvPr/>
        </p:nvSpPr>
        <p:spPr>
          <a:xfrm>
            <a:off x="6218088" y="2004393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DD0F04B-9B23-4335-A9F7-C0F99FBA75DA}"/>
              </a:ext>
            </a:extLst>
          </p:cNvPr>
          <p:cNvSpPr/>
          <p:nvPr/>
        </p:nvSpPr>
        <p:spPr>
          <a:xfrm>
            <a:off x="9309631" y="6666404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8"/>
          <p:cNvGraphicFramePr/>
          <p:nvPr>
            <p:extLst>
              <p:ext uri="{D42A27DB-BD31-4B8C-83A1-F6EECF244321}">
                <p14:modId xmlns:p14="http://schemas.microsoft.com/office/powerpoint/2010/main" val="1206659306"/>
              </p:ext>
            </p:extLst>
          </p:nvPr>
        </p:nvGraphicFramePr>
        <p:xfrm>
          <a:off x="4" y="7220"/>
          <a:ext cx="18288025" cy="10279775"/>
        </p:xfrm>
        <a:graphic>
          <a:graphicData uri="http://schemas.openxmlformats.org/drawingml/2006/table">
            <a:tbl>
              <a:tblPr firstRow="1" bandRow="1">
                <a:noFill/>
                <a:tableStyleId>{C5D8C736-3BDC-4737-999B-5B7DE43CBF2E}</a:tableStyleId>
              </a:tblPr>
              <a:tblGrid>
                <a:gridCol w="214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단위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업무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마이페이지 </a:t>
                      </a:r>
                      <a:r>
                        <a:rPr lang="en-US" altLang="ko-KR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– </a:t>
                      </a: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수정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작성자</a:t>
                      </a:r>
                      <a:endParaRPr sz="2300" b="1" u="none" strike="noStrike" cap="none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300" u="none" strike="noStrike" cap="none">
                          <a:solidFill>
                            <a:srgbClr val="58525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유지원</a:t>
                      </a:r>
                      <a:endParaRPr sz="23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sz="2300" b="1" u="none" strike="noStrike" cap="none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300" b="1" u="none" strike="noStrike" cap="none" err="1">
                          <a:solidFill>
                            <a:schemeClr val="bg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설계</a:t>
                      </a:r>
                      <a:endParaRPr b="1">
                        <a:solidFill>
                          <a:schemeClr val="bg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A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81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300" i="1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 anchor="ctr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58525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1. </a:t>
                      </a:r>
                      <a:r>
                        <a:rPr lang="ko-KR" altLang="en-US" sz="1800" b="1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회원정보 수정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-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닉네임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비밀번호</a:t>
                      </a:r>
                      <a:r>
                        <a:rPr lang="en-US" altLang="ko-KR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u="none" strike="noStrike" cap="none"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Arial"/>
                          <a:sym typeface="Arial"/>
                        </a:rPr>
                        <a:t>이메일 수정 가능</a:t>
                      </a:r>
                      <a:endParaRPr sz="1800" u="none" strike="noStrike" cap="none"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37150" marR="137150" marT="68575" marB="68575">
                    <a:lnL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52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F07C3F5-BA64-4EF6-B025-ED86F935F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5" y="2108206"/>
            <a:ext cx="12314290" cy="607058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22C8438-ECD2-423A-8DB2-1CE842C8CD40}"/>
              </a:ext>
            </a:extLst>
          </p:cNvPr>
          <p:cNvSpPr/>
          <p:nvPr/>
        </p:nvSpPr>
        <p:spPr>
          <a:xfrm>
            <a:off x="6000375" y="2108206"/>
            <a:ext cx="510988" cy="497541"/>
          </a:xfrm>
          <a:prstGeom prst="ellipse">
            <a:avLst/>
          </a:prstGeom>
          <a:solidFill>
            <a:srgbClr val="585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endParaRPr lang="ko-KR" altLang="en-US" sz="280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08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2401</Words>
  <Application>Microsoft Office PowerPoint</Application>
  <PresentationFormat>사용자 지정</PresentationFormat>
  <Paragraphs>795</Paragraphs>
  <Slides>56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Calibri</vt:lpstr>
      <vt:lpstr>나눔명조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joungaejs4@gmail.com</cp:lastModifiedBy>
  <cp:revision>21</cp:revision>
  <dcterms:created xsi:type="dcterms:W3CDTF">2021-10-29T18:31:48Z</dcterms:created>
  <dcterms:modified xsi:type="dcterms:W3CDTF">2021-10-30T19:54:45Z</dcterms:modified>
</cp:coreProperties>
</file>